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4F610-2F7D-4A0A-ABDD-6D2CE9E38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F2A16-8622-4D56-BFF8-A6F33FB3B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BB9FD-B4BC-4858-B792-E744A1AA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CED54-D1CD-49AA-A99C-DD34EF81E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7A8F9-ECEA-4AE3-AE12-D36264464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87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DAB5F-51B9-4679-BC2C-8AD39F8B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C0DB0-6458-46FE-8852-C3E49FAC4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5674F-8AE3-43BC-B916-9B4DE24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C012B-9651-4016-91C1-90EC55D23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FBF69-6514-4A79-BA91-C776E88B4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5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857857-CBA5-43C0-B57F-A5438D49DE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77BE85-165F-4618-B1ED-4986538C9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8AD65-3582-4B2D-BD18-26C4928A0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C4C9B-23A2-4BAD-937A-56654ACA1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8592D-976C-4015-9C8C-B64D297DF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80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CEACA-2027-469A-AED8-C00C8A7B1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8A2DF-EEE0-4A6A-A5E1-33DE28E8B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465B5-2DE3-42A0-B22C-34AC60898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FB245-7DE6-4C42-9DB4-B2831206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391A2-275F-47CD-A796-3F7564532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77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4946-A7D2-41A6-A50E-684BEBE4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26507-1417-4C43-8449-5E56F134B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E2CD9-1483-4A45-B5A9-2C1442BD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CD4B6-78F9-4679-9A2F-856EF1B16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EC90A-928B-4C87-9E9A-978CDF2C3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11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A4DC5-FD00-47B3-AB92-74345E6F8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7169D-AE82-431F-B18E-4450A0AF3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4CAA9-BCBC-4A10-A1EF-3792CE665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85EE4-59CC-4D63-AC43-1BD4BA303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3BDA9-D605-4925-9007-28FDB7B83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937B3-176E-461A-8F78-D095BDD4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42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1FC3E-BA2E-46C3-AD4C-D212E8F6C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2A60E-ED0A-4F82-A570-F42FD50AE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23128-571D-41DA-A86A-44A8FE354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0B681A-D9DA-490C-AE8E-9A73B861C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4A27A-DF1D-434C-931B-69921E146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3DC215-2018-4E92-8742-21689D6F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5E0ACF-C09C-4B31-887D-1DC46D47E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CE2C51-336A-4E8C-A612-4B17C5FE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38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09B75-FCF6-41ED-B2FC-D75742254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A87A3-2647-42D4-BB55-C1790CC6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75423-9A5A-497C-B2AA-8EC194A4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0DC64-EABF-4F67-9F9C-1D58B887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64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87D231-8288-4797-B8A9-55F11556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BEC53-635D-4525-ABFB-ED87F4D1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5F733-278C-4CD8-A4E9-7A40D90AA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50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742E-FACD-4034-9743-354224648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A5C47-538C-4237-9ADD-9EC667476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2FC82-E2AE-43CA-B45C-81B31FDFD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1924F-B130-45CC-A55A-07480DEC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C93AF-4CFA-4791-9979-F41A1896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997E3-CB60-4F99-AEC0-E15C6674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69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CD897-B094-42D7-B7E9-521CEFEE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F7A84-BED6-4B7C-A5C4-610E752D5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C547F-80D5-432D-80BD-89B14496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C1AA8-403D-41FA-80B7-4E5070F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FE880-B48D-4630-8F0F-4012D6FD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3319A-4BF7-4D23-A572-743B8718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22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5229B-7F9A-422A-A403-67471114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834FF-DF3F-43EB-AC4B-D6C9B35D1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16134-E5E6-41C8-B88E-CC56434C3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47A4C-9F8D-4E6D-8590-3BE08EFCC789}" type="datetimeFigureOut">
              <a:rPr lang="en-GB" smtClean="0"/>
              <a:t>06/10/2024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6A0B8-B63B-4C5A-B15E-BE04F814A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4482C-7C81-4637-85AC-70B4180D6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E93C-C6B5-4C63-B629-98E5CC2BC3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68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C0133D-379F-4786-A976-AC3F3FCE8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621" y="152116"/>
            <a:ext cx="9426757" cy="655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06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Salter</dc:creator>
  <cp:lastModifiedBy>R Salter</cp:lastModifiedBy>
  <cp:revision>1</cp:revision>
  <dcterms:created xsi:type="dcterms:W3CDTF">2024-10-06T16:13:37Z</dcterms:created>
  <dcterms:modified xsi:type="dcterms:W3CDTF">2024-10-06T16:14:03Z</dcterms:modified>
</cp:coreProperties>
</file>