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1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Living in the wider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1056"/>
              </p:ext>
            </p:extLst>
          </p:nvPr>
        </p:nvGraphicFramePr>
        <p:xfrm>
          <a:off x="200025" y="1314248"/>
          <a:ext cx="5012055" cy="44008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12055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431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547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the importance of our school rules.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58329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recall some of our school rules and know what happens when children don’t follow the rules</a:t>
                      </a:r>
                      <a:endParaRPr lang="en-GB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742692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ways to show respect to wards others (listen to others, don’t yell, don’t say unkind things, be polite).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28866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that a community is a group you belong to.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  <a:tr h="58824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say groups I am part of and why they are special (school, village, clubs, and friends).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3987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what recycling is.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6297"/>
                  </a:ext>
                </a:extLst>
              </a:tr>
              <a:tr h="50001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suggest things we can all do in school to look after our classroom, playground and school grounds. 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349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200025" y="6010359"/>
            <a:ext cx="10315575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rules, rights, responsibilities, needs, groups, communities, needs, environment, recycling</a:t>
            </a:r>
            <a:endParaRPr lang="en-GB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345906" y="4149009"/>
            <a:ext cx="5169693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are rules and why do we have them?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show respect?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groups/communities are we all part of?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What is recycling?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help to look after school and our homes?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14B79C-746A-4DDE-8A77-7B4301338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618" y="1279651"/>
            <a:ext cx="2233611" cy="25579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A8DB06-243B-4429-91BB-C85FCA8CEC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4743" r="-1230" b="6647"/>
          <a:stretch/>
        </p:blipFill>
        <p:spPr>
          <a:xfrm>
            <a:off x="8735874" y="1186094"/>
            <a:ext cx="1633768" cy="14734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C88464-FD34-46BA-9898-AF2E55604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734" y="1229140"/>
            <a:ext cx="1733524" cy="17574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F53B8-5964-4468-B961-9F4D41CB74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6"/>
          <a:stretch/>
        </p:blipFill>
        <p:spPr>
          <a:xfrm>
            <a:off x="8959799" y="2689074"/>
            <a:ext cx="1425371" cy="14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188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48</cp:revision>
  <dcterms:created xsi:type="dcterms:W3CDTF">2020-06-01T13:33:20Z</dcterms:created>
  <dcterms:modified xsi:type="dcterms:W3CDTF">2024-07-21T14:52:56Z</dcterms:modified>
</cp:coreProperties>
</file>