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4417C6-CC4A-4520-8556-E05560359D9F}"/>
              </a:ext>
            </a:extLst>
          </p:cNvPr>
          <p:cNvSpPr/>
          <p:nvPr/>
        </p:nvSpPr>
        <p:spPr>
          <a:xfrm>
            <a:off x="3592513" y="4785158"/>
            <a:ext cx="3230764" cy="252462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0025" y="249888"/>
            <a:ext cx="10315575" cy="121443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1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Why are these words special?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Christianity and Islam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03343"/>
            <a:ext cx="1590675" cy="799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03344"/>
            <a:ext cx="1600200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13838"/>
              </p:ext>
            </p:extLst>
          </p:nvPr>
        </p:nvGraphicFramePr>
        <p:xfrm>
          <a:off x="7077074" y="1517779"/>
          <a:ext cx="3438526" cy="41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  <a:gridCol w="2328066">
                  <a:extLst>
                    <a:ext uri="{9D8B030D-6E8A-4147-A177-3AD203B41FA5}">
                      <a16:colId xmlns:a16="http://schemas.microsoft.com/office/drawing/2014/main" val="968931999"/>
                    </a:ext>
                  </a:extLst>
                </a:gridCol>
              </a:tblGrid>
              <a:tr h="3708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EA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Respect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positive way of treating or thinking of someone</a:t>
                      </a:r>
                      <a:endParaRPr lang="en-GB" sz="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Bible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Christian holy book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Jesus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son of god.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Qur’an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Muslim holy book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Prophet Muhammad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Creator of the Muslim faith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Holy Book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Special book liked to a religion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Muslim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People who follow the Islamic </a:t>
                      </a:r>
                      <a:r>
                        <a:rPr lang="en-GB" sz="1200" dirty="0">
                          <a:latin typeface="Comic Sans MS" panose="030F0702030302020204" pitchFamily="66" charset="0"/>
                        </a:rPr>
                        <a:t>religion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Christian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Believe in Jesus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77234"/>
              </p:ext>
            </p:extLst>
          </p:nvPr>
        </p:nvGraphicFramePr>
        <p:xfrm>
          <a:off x="76937" y="4793004"/>
          <a:ext cx="3438526" cy="265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6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Know that every religion has a place of worship.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Name the places of worship for Christianity and Islam (church and mosque).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Know about the importance of Mecca to Muslims.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Identify places that are special to them and why.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Identify religious symbols for Christianity and Islam (the cross and crescent and star).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D47A992-E4E5-4B45-A5C9-4D9B374C85A3}"/>
              </a:ext>
            </a:extLst>
          </p:cNvPr>
          <p:cNvSpPr/>
          <p:nvPr/>
        </p:nvSpPr>
        <p:spPr>
          <a:xfrm>
            <a:off x="4876017" y="2585483"/>
            <a:ext cx="2049558" cy="210605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F98E4-BCB2-4134-894C-7484335DF118}"/>
              </a:ext>
            </a:extLst>
          </p:cNvPr>
          <p:cNvSpPr/>
          <p:nvPr/>
        </p:nvSpPr>
        <p:spPr>
          <a:xfrm>
            <a:off x="200025" y="1517779"/>
            <a:ext cx="6784975" cy="97264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61E27-01D0-4D95-B06C-1289D41DB031}"/>
              </a:ext>
            </a:extLst>
          </p:cNvPr>
          <p:cNvSpPr txBox="1"/>
          <p:nvPr/>
        </p:nvSpPr>
        <p:spPr>
          <a:xfrm>
            <a:off x="4800600" y="2638940"/>
            <a:ext cx="2276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Christianity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Christianity is the main religion worshiped in the UK and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Christians believe in Gid and Jesus his 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The Bible is Christians holy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Be able to retell the Christmas story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CB9F2-6B2A-4A4F-A078-443AF2BBA8A7}"/>
              </a:ext>
            </a:extLst>
          </p:cNvPr>
          <p:cNvSpPr txBox="1"/>
          <p:nvPr/>
        </p:nvSpPr>
        <p:spPr>
          <a:xfrm>
            <a:off x="3592512" y="4960430"/>
            <a:ext cx="323076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Islam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Islam is the second biggest religion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Muslims believe in one god called Allah and the prophet Muhmmad is his messenger.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The Qur’an is Muslims holy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The Qur’an should be kept as high as possible, read from the back and only touched with gloves 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Muslim children learn the Qur’an off by heart.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A3DC6C-B23E-408C-BDD9-13B87611F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67" y="2547631"/>
            <a:ext cx="2314576" cy="2106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986A2-1D91-42EE-84A6-DF3826B35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913" y="5769939"/>
            <a:ext cx="2397126" cy="1610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E054C7-2EE8-4E68-BD19-8FCC623DF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042" y="2562195"/>
            <a:ext cx="1898059" cy="20914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4CB9E8-F28F-4223-B8CB-1D8B98567B59}"/>
              </a:ext>
            </a:extLst>
          </p:cNvPr>
          <p:cNvSpPr txBox="1"/>
          <p:nvPr/>
        </p:nvSpPr>
        <p:spPr>
          <a:xfrm>
            <a:off x="176213" y="1484436"/>
            <a:ext cx="6749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Holy 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We treat all books with respect.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The Bible and Qur’an are Holy books and are very special.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Holy books teach people lessons.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The stories in holy books often have a moral.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/>
            <a:endParaRPr lang="en-GB" sz="1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261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46</cp:revision>
  <dcterms:created xsi:type="dcterms:W3CDTF">2020-06-01T13:33:20Z</dcterms:created>
  <dcterms:modified xsi:type="dcterms:W3CDTF">2024-07-21T15:07:11Z</dcterms:modified>
</cp:coreProperties>
</file>