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2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7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6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5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1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4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69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6FFA-4FAE-4813-B252-E7C296AA1ABB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178191" y="1104593"/>
            <a:ext cx="3838119" cy="4426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Comic Sans MS" panose="030F0702030302020204" pitchFamily="66" charset="0"/>
              </a:rPr>
              <a:t>Jim Henson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506" y="1784000"/>
            <a:ext cx="5741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Jim Henson was born in America in 1936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He was the </a:t>
            </a:r>
            <a:r>
              <a:rPr lang="en-US" sz="1600" dirty="0">
                <a:latin typeface="Comic Sans MS" panose="030F0702030302020204" pitchFamily="66" charset="0"/>
              </a:rPr>
              <a:t>creator of the Muppets.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The </a:t>
            </a:r>
            <a:r>
              <a:rPr lang="en-US" sz="1600">
                <a:latin typeface="Comic Sans MS" panose="030F0702030302020204" pitchFamily="66" charset="0"/>
              </a:rPr>
              <a:t>Muppets </a:t>
            </a:r>
            <a:r>
              <a:rPr lang="en-US" sz="1600" smtClean="0">
                <a:latin typeface="Comic Sans MS" panose="030F0702030302020204" pitchFamily="66" charset="0"/>
              </a:rPr>
              <a:t>are </a:t>
            </a:r>
            <a:r>
              <a:rPr lang="en-US" sz="1600" dirty="0">
                <a:latin typeface="Comic Sans MS" panose="030F0702030302020204" pitchFamily="66" charset="0"/>
              </a:rPr>
              <a:t>a group of puppet characters which had their own TV series and several films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Jim </a:t>
            </a:r>
            <a:r>
              <a:rPr lang="en-US" sz="1600" dirty="0">
                <a:latin typeface="Comic Sans MS" panose="030F0702030302020204" pitchFamily="66" charset="0"/>
              </a:rPr>
              <a:t>Henson then went on to help develop the </a:t>
            </a:r>
            <a:r>
              <a:rPr lang="en-US" sz="1600" dirty="0" smtClean="0">
                <a:latin typeface="Comic Sans MS" panose="030F0702030302020204" pitchFamily="66" charset="0"/>
              </a:rPr>
              <a:t>Muppet </a:t>
            </a:r>
            <a:r>
              <a:rPr lang="en-US" sz="1600" dirty="0">
                <a:latin typeface="Comic Sans MS" panose="030F0702030302020204" pitchFamily="66" charset="0"/>
              </a:rPr>
              <a:t>characters in Sesame Street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0" y="-32135"/>
            <a:ext cx="9144000" cy="906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Year </a:t>
            </a:r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646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Inventors and Inventions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7723490" y="-32138"/>
            <a:ext cx="1420510" cy="906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41932" y="161361"/>
            <a:ext cx="1429016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DT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028" y="1154602"/>
            <a:ext cx="2505808" cy="2505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06" y="3906285"/>
            <a:ext cx="3826690" cy="25511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180" y="4263137"/>
            <a:ext cx="4315558" cy="24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9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55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r.wilding</dc:creator>
  <cp:lastModifiedBy>r.wilding</cp:lastModifiedBy>
  <cp:revision>17</cp:revision>
  <dcterms:created xsi:type="dcterms:W3CDTF">2020-06-01T09:33:39Z</dcterms:created>
  <dcterms:modified xsi:type="dcterms:W3CDTF">2024-09-26T09:52:26Z</dcterms:modified>
</cp:coreProperties>
</file>