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CC"/>
    <a:srgbClr val="FF99FF"/>
    <a:srgbClr val="FFFF66"/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10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176736"/>
            <a:ext cx="10315575" cy="9066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1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Relationships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371475" y="303344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753476" y="321639"/>
            <a:ext cx="1431047" cy="719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3476" y="379765"/>
            <a:ext cx="1315434" cy="60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02389"/>
              </p:ext>
            </p:extLst>
          </p:nvPr>
        </p:nvGraphicFramePr>
        <p:xfrm>
          <a:off x="158667" y="1133810"/>
          <a:ext cx="4035454" cy="52215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5454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37533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4927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say how it feels when we feel happy, sad, scared and angry how that feels in our bodies.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325455">
                <a:tc>
                  <a:txBody>
                    <a:bodyPr/>
                    <a:lstStyle/>
                    <a:p>
                      <a:pPr marL="0" marR="0" lvl="0" indent="0" algn="l" defTabSz="1007943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assoonPrimaryInfant" pitchFamily="2" charset="0"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say how we can be kind to others at school and at home</a:t>
                      </a: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  <a:tr h="254617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assoonPrimaryInfant" pitchFamily="2" charset="0"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know the difference between a secret and a surprise.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08915"/>
                  </a:ext>
                </a:extLst>
              </a:tr>
              <a:tr h="60134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 participate in discussions with peers listening and taking turns to give opinions.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34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kern="12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know families include different people but all families care for each other.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27821"/>
                  </a:ext>
                </a:extLst>
              </a:tr>
              <a:tr h="51011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play cooperatively.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591621"/>
                  </a:ext>
                </a:extLst>
              </a:tr>
              <a:tr h="51011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no one has the right to hurt them and no one has the right to touch their private parts.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6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know who I can talk to if I am upset or worried.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349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95B9CC-6803-45FB-8158-F5EE63CD8B0B}"/>
              </a:ext>
            </a:extLst>
          </p:cNvPr>
          <p:cNvSpPr txBox="1"/>
          <p:nvPr/>
        </p:nvSpPr>
        <p:spPr>
          <a:xfrm>
            <a:off x="273177" y="6462428"/>
            <a:ext cx="10315575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Key Vocabulary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listening, communicating, empathy, kind, secrets, surprises, share, discussion, opinion, turn taking, private parts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trusted adult, cooperatively. </a:t>
            </a:r>
            <a:endParaRPr lang="en-GB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48640B-39D8-49DE-9205-47E422BFE2E6}"/>
              </a:ext>
            </a:extLst>
          </p:cNvPr>
          <p:cNvSpPr txBox="1"/>
          <p:nvPr/>
        </p:nvSpPr>
        <p:spPr>
          <a:xfrm>
            <a:off x="4267272" y="4593011"/>
            <a:ext cx="632148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Key Questions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How can we show/ tell people how we are feeling?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have we been kind to someone and how did it make them/us feel?</a:t>
            </a:r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What is the difference between a secret and a surprise? </a:t>
            </a:r>
            <a:r>
              <a:rPr lang="en-GB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Why is it important to listen to the ideas and thoughts of others? Who are your special people? </a:t>
            </a:r>
            <a: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Who can you talk to if your are worried?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BE0458-DA99-4DD8-8635-307AB5AC2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869" y="2941618"/>
            <a:ext cx="1258241" cy="15201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2381C2F-8C28-43E3-96EF-47E2DA9A8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423" y="2811378"/>
            <a:ext cx="1366803" cy="16651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65580D-FC0D-48EF-8A5D-45EBE8506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6499" y="1193867"/>
            <a:ext cx="1258241" cy="15338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FAE3879-5037-4009-A40E-AC088588CE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3563" y="2962407"/>
            <a:ext cx="1070913" cy="14278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495E339-F2F6-4993-BD38-4AB27328DF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1193" y="2808147"/>
            <a:ext cx="1166406" cy="120285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E9B779-9D8C-4450-A1F0-9A59DAA3AD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6824" y="2941618"/>
            <a:ext cx="1120335" cy="14694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770C367-E28C-4BE5-95FC-896C5CD148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1442" y="1469544"/>
            <a:ext cx="1460548" cy="134715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37C87B6-3732-4C26-9F3C-BC1A6FD15B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5837" y="1536378"/>
            <a:ext cx="1755897" cy="133060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FDA91FE-6204-4603-A3CF-9CF68924D3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2235" y="1214626"/>
            <a:ext cx="1460548" cy="15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230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K Marsden</cp:lastModifiedBy>
  <cp:revision>47</cp:revision>
  <dcterms:created xsi:type="dcterms:W3CDTF">2020-06-01T13:33:20Z</dcterms:created>
  <dcterms:modified xsi:type="dcterms:W3CDTF">2024-07-21T19:41:58Z</dcterms:modified>
</cp:coreProperties>
</file>