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77" d="100"/>
          <a:sy n="77" d="100"/>
        </p:scale>
        <p:origin x="10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49888"/>
            <a:ext cx="10315575" cy="121443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1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Why are some </a:t>
            </a:r>
            <a:r>
              <a:rPr lang="en-GB" sz="2646" b="1">
                <a:solidFill>
                  <a:schemeClr val="bg1"/>
                </a:solidFill>
                <a:latin typeface="Comic Sans MS" panose="030F0702030302020204" pitchFamily="66" charset="0"/>
              </a:rPr>
              <a:t>places special?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Christianity and Islam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371475" y="303344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53476" y="303343"/>
            <a:ext cx="1590675" cy="799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3476" y="303344"/>
            <a:ext cx="1600200" cy="79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85166"/>
              </p:ext>
            </p:extLst>
          </p:nvPr>
        </p:nvGraphicFramePr>
        <p:xfrm>
          <a:off x="7077074" y="1517779"/>
          <a:ext cx="3438526" cy="456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60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  <a:gridCol w="2328066">
                  <a:extLst>
                    <a:ext uri="{9D8B030D-6E8A-4147-A177-3AD203B41FA5}">
                      <a16:colId xmlns:a16="http://schemas.microsoft.com/office/drawing/2014/main" val="968931999"/>
                    </a:ext>
                  </a:extLst>
                </a:gridCol>
              </a:tblGrid>
              <a:tr h="37088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Vocabulary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EA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Islam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One of the world major faiths.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18319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Mecca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Holy city in the Islamic faith.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6973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Important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Having great value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586891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Christianity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Religion based on the teachings and Jesus.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80042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Mosque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Place of prayer for Muslims.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Cross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Symbol of Christianity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Crescent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Islamic symbol of faith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5740891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Star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</a:rPr>
                        <a:t>Islamic symbol of faith </a:t>
                      </a:r>
                    </a:p>
                    <a:p>
                      <a:pPr algn="l"/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903466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Religious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Follow a faith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2111788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Belonging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Feeling comfortable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7122782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Relative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Someone in your family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44562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663375"/>
              </p:ext>
            </p:extLst>
          </p:nvPr>
        </p:nvGraphicFramePr>
        <p:xfrm>
          <a:off x="155481" y="5032599"/>
          <a:ext cx="3438526" cy="233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26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Know that every religion has a place of worship.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18319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Name the places of worship for Christianity and Islam (church and mosque).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6973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Know about the importance of Mecca to Muslims.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586891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Identify places that are special to them and why.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80042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omic Sans MS" panose="030F0702030302020204" pitchFamily="66" charset="0"/>
                        </a:rPr>
                        <a:t>Identify religious symbols for Christianity and Islam (the cross and crescent and star).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D47A992-E4E5-4B45-A5C9-4D9B374C85A3}"/>
              </a:ext>
            </a:extLst>
          </p:cNvPr>
          <p:cNvSpPr/>
          <p:nvPr/>
        </p:nvSpPr>
        <p:spPr>
          <a:xfrm>
            <a:off x="3664613" y="3458670"/>
            <a:ext cx="3299499" cy="195438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CB9F2-6B2A-4A4F-A078-443AF2BBA8A7}"/>
              </a:ext>
            </a:extLst>
          </p:cNvPr>
          <p:cNvSpPr txBox="1"/>
          <p:nvPr/>
        </p:nvSpPr>
        <p:spPr>
          <a:xfrm>
            <a:off x="3688491" y="3418717"/>
            <a:ext cx="327562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latin typeface="Comic Sans MS" panose="030F0702030302020204" pitchFamily="66" charset="0"/>
              </a:rPr>
              <a:t>Churches</a:t>
            </a:r>
          </a:p>
          <a:p>
            <a:r>
              <a:rPr lang="en-GB" sz="1100" dirty="0">
                <a:latin typeface="Comic Sans MS" panose="030F0702030302020204" pitchFamily="66" charset="0"/>
              </a:rPr>
              <a:t>A </a:t>
            </a:r>
            <a:r>
              <a:rPr lang="en-GB" sz="1100" b="1" dirty="0">
                <a:latin typeface="Comic Sans MS" panose="030F0702030302020204" pitchFamily="66" charset="0"/>
              </a:rPr>
              <a:t>Church</a:t>
            </a:r>
            <a:r>
              <a:rPr lang="en-GB" sz="1100" dirty="0">
                <a:latin typeface="Comic Sans MS" panose="030F0702030302020204" pitchFamily="66" charset="0"/>
              </a:rPr>
              <a:t> is a special place for Christians to feel close to Jesus and God. </a:t>
            </a:r>
          </a:p>
          <a:p>
            <a:r>
              <a:rPr lang="en-GB" sz="1100" dirty="0">
                <a:latin typeface="Comic Sans MS" panose="030F0702030302020204" pitchFamily="66" charset="0"/>
              </a:rPr>
              <a:t>• Christians worship and pray in Churches. They show that God is important to them by singing His praises and thanking him for all he does and all he has made. </a:t>
            </a:r>
          </a:p>
          <a:p>
            <a:r>
              <a:rPr lang="en-GB" sz="1100" dirty="0">
                <a:latin typeface="Comic Sans MS" panose="030F0702030302020204" pitchFamily="66" charset="0"/>
              </a:rPr>
              <a:t>• Inside a church, you might find: an altar, lectern, pulpit, pews, a font, stained glass windows showing Bible stories, an organ or piano, a cross and statues of religious figures.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C36FD5-A02F-4915-BE1A-1982CBEC7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57" r="8005"/>
          <a:stretch/>
        </p:blipFill>
        <p:spPr>
          <a:xfrm>
            <a:off x="141266" y="3478793"/>
            <a:ext cx="2271517" cy="145377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5F98E4-BCB2-4134-894C-7484335DF118}"/>
              </a:ext>
            </a:extLst>
          </p:cNvPr>
          <p:cNvSpPr/>
          <p:nvPr/>
        </p:nvSpPr>
        <p:spPr>
          <a:xfrm>
            <a:off x="200025" y="1554511"/>
            <a:ext cx="6787965" cy="182425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E61E27-01D0-4D95-B06C-1289D41DB031}"/>
              </a:ext>
            </a:extLst>
          </p:cNvPr>
          <p:cNvSpPr txBox="1"/>
          <p:nvPr/>
        </p:nvSpPr>
        <p:spPr>
          <a:xfrm>
            <a:off x="371475" y="1593660"/>
            <a:ext cx="66817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>
                <a:latin typeface="Comic Sans MS" panose="030F0702030302020204" pitchFamily="66" charset="0"/>
              </a:rPr>
              <a:t>Mosques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Comic Sans MS" panose="030F0702030302020204" pitchFamily="66" charset="0"/>
              </a:rPr>
              <a:t>Mosques</a:t>
            </a:r>
            <a:r>
              <a:rPr lang="en-GB" sz="1100" dirty="0">
                <a:latin typeface="Comic Sans MS" panose="030F0702030302020204" pitchFamily="66" charset="0"/>
              </a:rPr>
              <a:t> are special places for Muslims.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They are used by Muslims to worship and pray to Allah (God).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 Men and women pray in different prayer halls.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Muslims take off their shoes and wash themselves before they pray.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Most Muslims cover their heads before entering the mosque.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There are no seats inside as Muslims worship and pray on the floor.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Inside a mosque, you might find: a dome, minaret, prayer hall, washing area, minbar and mihrab.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mic Sans MS" panose="030F0702030302020204" pitchFamily="66" charset="0"/>
              </a:rPr>
              <a:t>Patterns are used to decorate mosques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>
                <a:latin typeface="Comic Sans MS" panose="030F0702030302020204" pitchFamily="66" charset="0"/>
              </a:rPr>
              <a:t>Mecca</a:t>
            </a:r>
            <a:r>
              <a:rPr lang="en-GB" sz="1100" dirty="0">
                <a:latin typeface="Comic Sans MS" panose="030F0702030302020204" pitchFamily="66" charset="0"/>
              </a:rPr>
              <a:t> is the Holy city for the Islamic faith.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405E573-B4E7-4D57-A212-42A8B04D56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18"/>
          <a:stretch/>
        </p:blipFill>
        <p:spPr>
          <a:xfrm>
            <a:off x="3831550" y="5492957"/>
            <a:ext cx="2965624" cy="19590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7FD460-EC00-4B0E-AFA8-F6ADF9167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5745" y="3721005"/>
            <a:ext cx="958539" cy="9198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69D2EA-854B-46A7-B278-3D2A78B1F6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390" b="9229"/>
          <a:stretch/>
        </p:blipFill>
        <p:spPr>
          <a:xfrm>
            <a:off x="7165998" y="6201079"/>
            <a:ext cx="996252" cy="11418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86FDA1-DDDC-4ABC-85A1-84C8055E38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1287" y="6194435"/>
            <a:ext cx="1893742" cy="11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334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42</cp:revision>
  <dcterms:created xsi:type="dcterms:W3CDTF">2020-06-01T13:33:20Z</dcterms:created>
  <dcterms:modified xsi:type="dcterms:W3CDTF">2024-09-12T11:07:27Z</dcterms:modified>
</cp:coreProperties>
</file>