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CC"/>
    <a:srgbClr val="FF99FF"/>
    <a:srgbClr val="FFFF66"/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49888"/>
            <a:ext cx="10315575" cy="9066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2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Living in the wider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371475" y="303344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53476" y="321639"/>
            <a:ext cx="1431047" cy="719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3476" y="379765"/>
            <a:ext cx="1315434" cy="60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08102"/>
              </p:ext>
            </p:extLst>
          </p:nvPr>
        </p:nvGraphicFramePr>
        <p:xfrm>
          <a:off x="200025" y="1251619"/>
          <a:ext cx="5633847" cy="4615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3847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3254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4927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where money comes from, what it is used for and how to keep it safe.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32545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 know the difference between ‘wants’ and ‘needs’.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492743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PrimaryInfant" pitchFamily="2" charset="0"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Know the importance and respecting difference</a:t>
                      </a:r>
                      <a:endParaRPr lang="en-GB" sz="16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buFont typeface="SassoonPrimaryInfant" pitchFamily="2" charset="0"/>
                        <a:buNone/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08915"/>
                  </a:ext>
                </a:extLst>
              </a:tr>
              <a:tr h="601341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assoonPrimaryInfant" pitchFamily="2" charset="0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people that can help us in an emergency (trusted adults, police, doctors, paramedics, firefighters).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34666"/>
                  </a:ext>
                </a:extLst>
              </a:tr>
              <a:tr h="798843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demonstrate how to get help in an emergency (dial 999) and what to say. 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27821"/>
                  </a:ext>
                </a:extLst>
              </a:tr>
              <a:tr h="798843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understand the risks of talking to people you don’t know very well in the community.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6297"/>
                  </a:ext>
                </a:extLst>
              </a:tr>
              <a:tr h="682823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recognise kind and thoughtful behaviours.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349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95B9CC-6803-45FB-8158-F5EE63CD8B0B}"/>
              </a:ext>
            </a:extLst>
          </p:cNvPr>
          <p:cNvSpPr txBox="1"/>
          <p:nvPr/>
        </p:nvSpPr>
        <p:spPr>
          <a:xfrm>
            <a:off x="200025" y="5915166"/>
            <a:ext cx="10315575" cy="11695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Key Vocabulary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Money, spending, saving, unique, special, people, similarities, community, special people, help, emergencies, thoughtful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en-GB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6B395-87A9-4CDC-B801-7FB0F7543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747" y="1213115"/>
            <a:ext cx="1017529" cy="9993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0656C-E464-4084-B02C-7C1D64F4E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7110" y="2275891"/>
            <a:ext cx="930166" cy="1292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540F8D-3F33-4F4C-A6BD-C2953607F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3158" y="1204211"/>
            <a:ext cx="1176589" cy="11436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DB356-D7AA-4820-93C2-BE128276A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1468" y="2470800"/>
            <a:ext cx="1093882" cy="10818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23B5AE-9004-4EDC-9BF5-A4CAB1678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950" y="1228297"/>
            <a:ext cx="1176590" cy="11707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02D5B0-6BDE-49E7-8182-C78B52FCA2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8033" y="2412372"/>
            <a:ext cx="1017530" cy="11471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48640B-39D8-49DE-9205-47E422BFE2E6}"/>
              </a:ext>
            </a:extLst>
          </p:cNvPr>
          <p:cNvSpPr txBox="1"/>
          <p:nvPr/>
        </p:nvSpPr>
        <p:spPr>
          <a:xfrm>
            <a:off x="5944825" y="3686066"/>
            <a:ext cx="4520756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Key Questions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helps us choose how to spend money?</a:t>
            </a:r>
            <a:endParaRPr lang="en-GB" sz="1600" b="1" u="sng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does it mean if we say something is ‘unique’?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communities are you part of? </a:t>
            </a:r>
            <a:endParaRPr lang="en-GB" sz="16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Should we talk to everyone in our community?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of examples of being thoughtful and kind?</a:t>
            </a:r>
            <a:endParaRPr lang="en-GB" sz="1600" b="1" u="sng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190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42</cp:revision>
  <dcterms:created xsi:type="dcterms:W3CDTF">2020-06-01T13:33:20Z</dcterms:created>
  <dcterms:modified xsi:type="dcterms:W3CDTF">2024-07-21T14:55:26Z</dcterms:modified>
</cp:coreProperties>
</file>