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10691813" cy="755967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 Marsden" initials="KM" lastIdx="1" clrIdx="0">
    <p:extLst>
      <p:ext uri="{19B8F6BF-5375-455C-9EA6-DF929625EA0E}">
        <p15:presenceInfo xmlns:p15="http://schemas.microsoft.com/office/powerpoint/2012/main" userId="S-1-5-21-3128454544-3483639502-2566384809-1417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FFFFCC"/>
    <a:srgbClr val="FF99CC"/>
    <a:srgbClr val="FF99FF"/>
    <a:srgbClr val="FFFF66"/>
    <a:srgbClr val="BEDAAA"/>
    <a:srgbClr val="6EAC42"/>
    <a:srgbClr val="57B5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332" autoAdjust="0"/>
  </p:normalViewPr>
  <p:slideViewPr>
    <p:cSldViewPr snapToGrid="0">
      <p:cViewPr varScale="1">
        <p:scale>
          <a:sx n="84" d="100"/>
          <a:sy n="84" d="100"/>
        </p:scale>
        <p:origin x="1051" y="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886" y="1237197"/>
            <a:ext cx="9088041" cy="2631887"/>
          </a:xfrm>
        </p:spPr>
        <p:txBody>
          <a:bodyPr anchor="b"/>
          <a:lstStyle>
            <a:lvl1pPr algn="ctr">
              <a:defRPr sz="6614"/>
            </a:lvl1pPr>
          </a:lstStyle>
          <a:p>
            <a:r>
              <a:rPr lang="en-US"/>
              <a:t>Click to edit Master title style</a:t>
            </a:r>
            <a:endParaRPr lang="en-US" dirty="0"/>
          </a:p>
        </p:txBody>
      </p:sp>
      <p:sp>
        <p:nvSpPr>
          <p:cNvPr id="3" name="Subtitle 2"/>
          <p:cNvSpPr>
            <a:spLocks noGrp="1"/>
          </p:cNvSpPr>
          <p:nvPr>
            <p:ph type="subTitle" idx="1"/>
          </p:nvPr>
        </p:nvSpPr>
        <p:spPr>
          <a:xfrm>
            <a:off x="1336477" y="3970580"/>
            <a:ext cx="8018860" cy="1825171"/>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E1BC9ED-A915-4327-9AE3-9E88533850A2}" type="datetimeFigureOut">
              <a:rPr lang="en-GB" smtClean="0"/>
              <a:t>21/07/2024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DD602A-23E0-4727-894C-8926FEB21C1E}" type="slidenum">
              <a:rPr lang="en-GB" smtClean="0"/>
              <a:t>‹#›</a:t>
            </a:fld>
            <a:endParaRPr lang="en-GB"/>
          </a:p>
        </p:txBody>
      </p:sp>
    </p:spTree>
    <p:extLst>
      <p:ext uri="{BB962C8B-B14F-4D97-AF65-F5344CB8AC3E}">
        <p14:creationId xmlns:p14="http://schemas.microsoft.com/office/powerpoint/2010/main" val="3921100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1BC9ED-A915-4327-9AE3-9E88533850A2}" type="datetimeFigureOut">
              <a:rPr lang="en-GB" smtClean="0"/>
              <a:t>21/07/2024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DD602A-23E0-4727-894C-8926FEB21C1E}" type="slidenum">
              <a:rPr lang="en-GB" smtClean="0"/>
              <a:t>‹#›</a:t>
            </a:fld>
            <a:endParaRPr lang="en-GB"/>
          </a:p>
        </p:txBody>
      </p:sp>
    </p:spTree>
    <p:extLst>
      <p:ext uri="{BB962C8B-B14F-4D97-AF65-F5344CB8AC3E}">
        <p14:creationId xmlns:p14="http://schemas.microsoft.com/office/powerpoint/2010/main" val="2875681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402483"/>
            <a:ext cx="2305422" cy="640647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35063" y="402483"/>
            <a:ext cx="6782619" cy="64064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1BC9ED-A915-4327-9AE3-9E88533850A2}" type="datetimeFigureOut">
              <a:rPr lang="en-GB" smtClean="0"/>
              <a:t>21/07/2024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DD602A-23E0-4727-894C-8926FEB21C1E}" type="slidenum">
              <a:rPr lang="en-GB" smtClean="0"/>
              <a:t>‹#›</a:t>
            </a:fld>
            <a:endParaRPr lang="en-GB"/>
          </a:p>
        </p:txBody>
      </p:sp>
    </p:spTree>
    <p:extLst>
      <p:ext uri="{BB962C8B-B14F-4D97-AF65-F5344CB8AC3E}">
        <p14:creationId xmlns:p14="http://schemas.microsoft.com/office/powerpoint/2010/main" val="208464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1BC9ED-A915-4327-9AE3-9E88533850A2}" type="datetimeFigureOut">
              <a:rPr lang="en-GB" smtClean="0"/>
              <a:t>21/07/2024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DD602A-23E0-4727-894C-8926FEB21C1E}" type="slidenum">
              <a:rPr lang="en-GB" smtClean="0"/>
              <a:t>‹#›</a:t>
            </a:fld>
            <a:endParaRPr lang="en-GB"/>
          </a:p>
        </p:txBody>
      </p:sp>
    </p:spTree>
    <p:extLst>
      <p:ext uri="{BB962C8B-B14F-4D97-AF65-F5344CB8AC3E}">
        <p14:creationId xmlns:p14="http://schemas.microsoft.com/office/powerpoint/2010/main" val="35622669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9494" y="1884671"/>
            <a:ext cx="9221689" cy="3144614"/>
          </a:xfrm>
        </p:spPr>
        <p:txBody>
          <a:bodyPr anchor="b"/>
          <a:lstStyle>
            <a:lvl1pPr>
              <a:defRPr sz="6614"/>
            </a:lvl1pPr>
          </a:lstStyle>
          <a:p>
            <a:r>
              <a:rPr lang="en-US"/>
              <a:t>Click to edit Master title style</a:t>
            </a:r>
            <a:endParaRPr lang="en-US" dirty="0"/>
          </a:p>
        </p:txBody>
      </p:sp>
      <p:sp>
        <p:nvSpPr>
          <p:cNvPr id="3" name="Text Placeholder 2"/>
          <p:cNvSpPr>
            <a:spLocks noGrp="1"/>
          </p:cNvSpPr>
          <p:nvPr>
            <p:ph type="body" idx="1"/>
          </p:nvPr>
        </p:nvSpPr>
        <p:spPr>
          <a:xfrm>
            <a:off x="729494" y="5059035"/>
            <a:ext cx="9221689" cy="1653678"/>
          </a:xfrm>
        </p:spPr>
        <p:txBody>
          <a:bodyPr/>
          <a:lstStyle>
            <a:lvl1pPr marL="0" indent="0">
              <a:buNone/>
              <a:defRPr sz="2646">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E1BC9ED-A915-4327-9AE3-9E88533850A2}" type="datetimeFigureOut">
              <a:rPr lang="en-GB" smtClean="0"/>
              <a:t>21/07/2024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DD602A-23E0-4727-894C-8926FEB21C1E}" type="slidenum">
              <a:rPr lang="en-GB" smtClean="0"/>
              <a:t>‹#›</a:t>
            </a:fld>
            <a:endParaRPr lang="en-GB"/>
          </a:p>
        </p:txBody>
      </p:sp>
    </p:spTree>
    <p:extLst>
      <p:ext uri="{BB962C8B-B14F-4D97-AF65-F5344CB8AC3E}">
        <p14:creationId xmlns:p14="http://schemas.microsoft.com/office/powerpoint/2010/main" val="2040148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35062" y="2012414"/>
            <a:ext cx="4544021" cy="479654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412730" y="2012414"/>
            <a:ext cx="4544021" cy="479654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E1BC9ED-A915-4327-9AE3-9E88533850A2}" type="datetimeFigureOut">
              <a:rPr lang="en-GB" smtClean="0"/>
              <a:t>21/07/2024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ADD602A-23E0-4727-894C-8926FEB21C1E}" type="slidenum">
              <a:rPr lang="en-GB" smtClean="0"/>
              <a:t>‹#›</a:t>
            </a:fld>
            <a:endParaRPr lang="en-GB"/>
          </a:p>
        </p:txBody>
      </p:sp>
    </p:spTree>
    <p:extLst>
      <p:ext uri="{BB962C8B-B14F-4D97-AF65-F5344CB8AC3E}">
        <p14:creationId xmlns:p14="http://schemas.microsoft.com/office/powerpoint/2010/main" val="2829140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6455" y="402484"/>
            <a:ext cx="9221689" cy="1461188"/>
          </a:xfrm>
        </p:spPr>
        <p:txBody>
          <a:bodyPr/>
          <a:lstStyle/>
          <a:p>
            <a:r>
              <a:rPr lang="en-US"/>
              <a:t>Click to edit Master title style</a:t>
            </a:r>
            <a:endParaRPr lang="en-US" dirty="0"/>
          </a:p>
        </p:txBody>
      </p:sp>
      <p:sp>
        <p:nvSpPr>
          <p:cNvPr id="3" name="Text Placeholder 2"/>
          <p:cNvSpPr>
            <a:spLocks noGrp="1"/>
          </p:cNvSpPr>
          <p:nvPr>
            <p:ph type="body" idx="1"/>
          </p:nvPr>
        </p:nvSpPr>
        <p:spPr>
          <a:xfrm>
            <a:off x="736456" y="1853171"/>
            <a:ext cx="4523137"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a:t>Edit Master text styles</a:t>
            </a:r>
          </a:p>
        </p:txBody>
      </p:sp>
      <p:sp>
        <p:nvSpPr>
          <p:cNvPr id="4" name="Content Placeholder 3"/>
          <p:cNvSpPr>
            <a:spLocks noGrp="1"/>
          </p:cNvSpPr>
          <p:nvPr>
            <p:ph sz="half" idx="2"/>
          </p:nvPr>
        </p:nvSpPr>
        <p:spPr>
          <a:xfrm>
            <a:off x="736456" y="2761381"/>
            <a:ext cx="4523137" cy="40615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412731" y="1853171"/>
            <a:ext cx="4545413"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a:t>Edit Master text styles</a:t>
            </a:r>
          </a:p>
        </p:txBody>
      </p:sp>
      <p:sp>
        <p:nvSpPr>
          <p:cNvPr id="6" name="Content Placeholder 5"/>
          <p:cNvSpPr>
            <a:spLocks noGrp="1"/>
          </p:cNvSpPr>
          <p:nvPr>
            <p:ph sz="quarter" idx="4"/>
          </p:nvPr>
        </p:nvSpPr>
        <p:spPr>
          <a:xfrm>
            <a:off x="5412731" y="2761381"/>
            <a:ext cx="4545413" cy="40615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E1BC9ED-A915-4327-9AE3-9E88533850A2}" type="datetimeFigureOut">
              <a:rPr lang="en-GB" smtClean="0"/>
              <a:t>21/07/2024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ADD602A-23E0-4727-894C-8926FEB21C1E}" type="slidenum">
              <a:rPr lang="en-GB" smtClean="0"/>
              <a:t>‹#›</a:t>
            </a:fld>
            <a:endParaRPr lang="en-GB"/>
          </a:p>
        </p:txBody>
      </p:sp>
    </p:spTree>
    <p:extLst>
      <p:ext uri="{BB962C8B-B14F-4D97-AF65-F5344CB8AC3E}">
        <p14:creationId xmlns:p14="http://schemas.microsoft.com/office/powerpoint/2010/main" val="315911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E1BC9ED-A915-4327-9AE3-9E88533850A2}" type="datetimeFigureOut">
              <a:rPr lang="en-GB" smtClean="0"/>
              <a:t>21/07/2024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ADD602A-23E0-4727-894C-8926FEB21C1E}" type="slidenum">
              <a:rPr lang="en-GB" smtClean="0"/>
              <a:t>‹#›</a:t>
            </a:fld>
            <a:endParaRPr lang="en-GB"/>
          </a:p>
        </p:txBody>
      </p:sp>
    </p:spTree>
    <p:extLst>
      <p:ext uri="{BB962C8B-B14F-4D97-AF65-F5344CB8AC3E}">
        <p14:creationId xmlns:p14="http://schemas.microsoft.com/office/powerpoint/2010/main" val="1794735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1BC9ED-A915-4327-9AE3-9E88533850A2}" type="datetimeFigureOut">
              <a:rPr lang="en-GB" smtClean="0"/>
              <a:t>21/07/2024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ADD602A-23E0-4727-894C-8926FEB21C1E}" type="slidenum">
              <a:rPr lang="en-GB" smtClean="0"/>
              <a:t>‹#›</a:t>
            </a:fld>
            <a:endParaRPr lang="en-GB"/>
          </a:p>
        </p:txBody>
      </p:sp>
    </p:spTree>
    <p:extLst>
      <p:ext uri="{BB962C8B-B14F-4D97-AF65-F5344CB8AC3E}">
        <p14:creationId xmlns:p14="http://schemas.microsoft.com/office/powerpoint/2010/main" val="1734224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en-US"/>
              <a:t>Click to edit Master title style</a:t>
            </a:r>
            <a:endParaRPr lang="en-US" dirty="0"/>
          </a:p>
        </p:txBody>
      </p:sp>
      <p:sp>
        <p:nvSpPr>
          <p:cNvPr id="3" name="Content Placeholder 2"/>
          <p:cNvSpPr>
            <a:spLocks noGrp="1"/>
          </p:cNvSpPr>
          <p:nvPr>
            <p:ph idx="1"/>
          </p:nvPr>
        </p:nvSpPr>
        <p:spPr>
          <a:xfrm>
            <a:off x="4545413" y="1088455"/>
            <a:ext cx="5412730"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en-US"/>
              <a:t>Edit Master text styles</a:t>
            </a:r>
          </a:p>
        </p:txBody>
      </p:sp>
      <p:sp>
        <p:nvSpPr>
          <p:cNvPr id="5" name="Date Placeholder 4"/>
          <p:cNvSpPr>
            <a:spLocks noGrp="1"/>
          </p:cNvSpPr>
          <p:nvPr>
            <p:ph type="dt" sz="half" idx="10"/>
          </p:nvPr>
        </p:nvSpPr>
        <p:spPr/>
        <p:txBody>
          <a:bodyPr/>
          <a:lstStyle/>
          <a:p>
            <a:fld id="{2E1BC9ED-A915-4327-9AE3-9E88533850A2}" type="datetimeFigureOut">
              <a:rPr lang="en-GB" smtClean="0"/>
              <a:t>21/07/2024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ADD602A-23E0-4727-894C-8926FEB21C1E}" type="slidenum">
              <a:rPr lang="en-GB" smtClean="0"/>
              <a:t>‹#›</a:t>
            </a:fld>
            <a:endParaRPr lang="en-GB"/>
          </a:p>
        </p:txBody>
      </p:sp>
    </p:spTree>
    <p:extLst>
      <p:ext uri="{BB962C8B-B14F-4D97-AF65-F5344CB8AC3E}">
        <p14:creationId xmlns:p14="http://schemas.microsoft.com/office/powerpoint/2010/main" val="2119109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en-US"/>
              <a:t>Click to edit Master title style</a:t>
            </a:r>
            <a:endParaRPr lang="en-US" dirty="0"/>
          </a:p>
        </p:txBody>
      </p:sp>
      <p:sp>
        <p:nvSpPr>
          <p:cNvPr id="3" name="Picture Placeholder 2"/>
          <p:cNvSpPr>
            <a:spLocks noGrp="1" noChangeAspect="1"/>
          </p:cNvSpPr>
          <p:nvPr>
            <p:ph type="pic" idx="1"/>
          </p:nvPr>
        </p:nvSpPr>
        <p:spPr>
          <a:xfrm>
            <a:off x="4545413" y="1088455"/>
            <a:ext cx="5412730" cy="5372269"/>
          </a:xfr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en-US"/>
              <a:t>Click icon to add picture</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en-US"/>
              <a:t>Edit Master text styles</a:t>
            </a:r>
          </a:p>
        </p:txBody>
      </p:sp>
      <p:sp>
        <p:nvSpPr>
          <p:cNvPr id="5" name="Date Placeholder 4"/>
          <p:cNvSpPr>
            <a:spLocks noGrp="1"/>
          </p:cNvSpPr>
          <p:nvPr>
            <p:ph type="dt" sz="half" idx="10"/>
          </p:nvPr>
        </p:nvSpPr>
        <p:spPr/>
        <p:txBody>
          <a:bodyPr/>
          <a:lstStyle/>
          <a:p>
            <a:fld id="{2E1BC9ED-A915-4327-9AE3-9E88533850A2}" type="datetimeFigureOut">
              <a:rPr lang="en-GB" smtClean="0"/>
              <a:t>21/07/2024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ADD602A-23E0-4727-894C-8926FEB21C1E}" type="slidenum">
              <a:rPr lang="en-GB" smtClean="0"/>
              <a:t>‹#›</a:t>
            </a:fld>
            <a:endParaRPr lang="en-GB"/>
          </a:p>
        </p:txBody>
      </p:sp>
    </p:spTree>
    <p:extLst>
      <p:ext uri="{BB962C8B-B14F-4D97-AF65-F5344CB8AC3E}">
        <p14:creationId xmlns:p14="http://schemas.microsoft.com/office/powerpoint/2010/main" val="2018723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2E1BC9ED-A915-4327-9AE3-9E88533850A2}" type="datetimeFigureOut">
              <a:rPr lang="en-GB" smtClean="0"/>
              <a:t>21/07/2024</a:t>
            </a:fld>
            <a:endParaRPr lang="en-GB"/>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8ADD602A-23E0-4727-894C-8926FEB21C1E}" type="slidenum">
              <a:rPr lang="en-GB" smtClean="0"/>
              <a:t>‹#›</a:t>
            </a:fld>
            <a:endParaRPr lang="en-GB"/>
          </a:p>
        </p:txBody>
      </p:sp>
    </p:spTree>
    <p:extLst>
      <p:ext uri="{BB962C8B-B14F-4D97-AF65-F5344CB8AC3E}">
        <p14:creationId xmlns:p14="http://schemas.microsoft.com/office/powerpoint/2010/main" val="29692552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microsoft.com/office/2007/relationships/hdphoto" Target="../media/hdphoto1.wdp"/><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200025" y="176736"/>
            <a:ext cx="10315575" cy="906658"/>
          </a:xfrm>
          <a:prstGeom prst="rect">
            <a:avLst/>
          </a:prstGeom>
          <a:solidFill>
            <a:schemeClr val="accent5">
              <a:lumMod val="75000"/>
            </a:schemeClr>
          </a:solidFill>
          <a:ln>
            <a:noFill/>
          </a:ln>
        </p:spPr>
        <p:txBody>
          <a:bodyPr wrap="square" rtlCol="0">
            <a:spAutoFit/>
          </a:bodyPr>
          <a:lstStyle/>
          <a:p>
            <a:pPr algn="ctr"/>
            <a:r>
              <a:rPr lang="en-GB" sz="2646" b="1" u="sng" dirty="0">
                <a:solidFill>
                  <a:schemeClr val="bg1"/>
                </a:solidFill>
                <a:latin typeface="Comic Sans MS" panose="030F0702030302020204" pitchFamily="66" charset="0"/>
              </a:rPr>
              <a:t>Year 2</a:t>
            </a:r>
          </a:p>
          <a:p>
            <a:pPr algn="ctr"/>
            <a:r>
              <a:rPr lang="en-GB" sz="2646" b="1" dirty="0">
                <a:solidFill>
                  <a:schemeClr val="bg1"/>
                </a:solidFill>
                <a:latin typeface="Comic Sans MS" panose="030F0702030302020204" pitchFamily="66" charset="0"/>
              </a:rPr>
              <a:t>Relationships</a:t>
            </a:r>
          </a:p>
        </p:txBody>
      </p:sp>
      <p:pic>
        <p:nvPicPr>
          <p:cNvPr id="5" name="Picture 4"/>
          <p:cNvPicPr>
            <a:picLocks noChangeAspect="1"/>
          </p:cNvPicPr>
          <p:nvPr/>
        </p:nvPicPr>
        <p:blipFill rotWithShape="1">
          <a:blip r:embed="rId2"/>
          <a:srcRect l="1847" t="14463" r="81326" b="69767"/>
          <a:stretch/>
        </p:blipFill>
        <p:spPr>
          <a:xfrm>
            <a:off x="371475" y="303344"/>
            <a:ext cx="1590675" cy="799745"/>
          </a:xfrm>
          <a:prstGeom prst="rect">
            <a:avLst/>
          </a:prstGeom>
        </p:spPr>
      </p:pic>
      <p:pic>
        <p:nvPicPr>
          <p:cNvPr id="7" name="Picture 6"/>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52000"/>
                    </a14:imgEffect>
                  </a14:imgLayer>
                </a14:imgProps>
              </a:ext>
            </a:extLst>
          </a:blip>
          <a:srcRect l="1847" t="14463" r="81326" b="69767"/>
          <a:stretch/>
        </p:blipFill>
        <p:spPr>
          <a:xfrm>
            <a:off x="8753476" y="321639"/>
            <a:ext cx="1431047" cy="719489"/>
          </a:xfrm>
          <a:prstGeom prst="rect">
            <a:avLst/>
          </a:prstGeom>
        </p:spPr>
      </p:pic>
      <p:sp>
        <p:nvSpPr>
          <p:cNvPr id="6" name="Rectangle 5"/>
          <p:cNvSpPr/>
          <p:nvPr/>
        </p:nvSpPr>
        <p:spPr>
          <a:xfrm>
            <a:off x="8753476" y="379765"/>
            <a:ext cx="1315434" cy="608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ln w="0"/>
                <a:solidFill>
                  <a:schemeClr val="tx1"/>
                </a:solidFill>
                <a:effectLst>
                  <a:outerShdw blurRad="38100" dist="19050" dir="2700000" algn="tl" rotWithShape="0">
                    <a:schemeClr val="dk1">
                      <a:alpha val="40000"/>
                    </a:schemeClr>
                  </a:outerShdw>
                </a:effectLst>
                <a:latin typeface="Comic Sans MS" panose="030F0702030302020204" pitchFamily="66" charset="0"/>
              </a:rPr>
              <a:t>PD</a:t>
            </a:r>
          </a:p>
        </p:txBody>
      </p:sp>
      <p:graphicFrame>
        <p:nvGraphicFramePr>
          <p:cNvPr id="8" name="Table 7">
            <a:extLst>
              <a:ext uri="{FF2B5EF4-FFF2-40B4-BE49-F238E27FC236}">
                <a16:creationId xmlns:a16="http://schemas.microsoft.com/office/drawing/2014/main" id="{68C975FD-4748-4C6D-AA4D-FAF8441250F7}"/>
              </a:ext>
            </a:extLst>
          </p:cNvPr>
          <p:cNvGraphicFramePr>
            <a:graphicFrameLocks noGrp="1"/>
          </p:cNvGraphicFramePr>
          <p:nvPr>
            <p:extLst>
              <p:ext uri="{D42A27DB-BD31-4B8C-83A1-F6EECF244321}">
                <p14:modId xmlns:p14="http://schemas.microsoft.com/office/powerpoint/2010/main" val="1256038329"/>
              </p:ext>
            </p:extLst>
          </p:nvPr>
        </p:nvGraphicFramePr>
        <p:xfrm>
          <a:off x="200025" y="1251619"/>
          <a:ext cx="4086156" cy="4767598"/>
        </p:xfrm>
        <a:graphic>
          <a:graphicData uri="http://schemas.openxmlformats.org/drawingml/2006/table">
            <a:tbl>
              <a:tblPr firstRow="1" bandRow="1">
                <a:tableStyleId>{00A15C55-8517-42AA-B614-E9B94910E393}</a:tableStyleId>
              </a:tblPr>
              <a:tblGrid>
                <a:gridCol w="4086156">
                  <a:extLst>
                    <a:ext uri="{9D8B030D-6E8A-4147-A177-3AD203B41FA5}">
                      <a16:colId xmlns:a16="http://schemas.microsoft.com/office/drawing/2014/main" val="3809001196"/>
                    </a:ext>
                  </a:extLst>
                </a:gridCol>
              </a:tblGrid>
              <a:tr h="325455">
                <a:tc>
                  <a:txBody>
                    <a:bodyPr/>
                    <a:lstStyle/>
                    <a:p>
                      <a:pPr algn="ctr"/>
                      <a:r>
                        <a:rPr lang="en-GB" sz="1600" dirty="0">
                          <a:solidFill>
                            <a:schemeClr val="bg1"/>
                          </a:solidFill>
                          <a:latin typeface="Comic Sans MS" panose="030F0702030302020204" pitchFamily="66" charset="0"/>
                        </a:rPr>
                        <a:t>Sticky Knowledge </a:t>
                      </a:r>
                    </a:p>
                  </a:txBody>
                  <a:tcPr>
                    <a:solidFill>
                      <a:schemeClr val="accent1">
                        <a:lumMod val="75000"/>
                      </a:schemeClr>
                    </a:solidFill>
                  </a:tcPr>
                </a:tc>
                <a:extLst>
                  <a:ext uri="{0D108BD9-81ED-4DB2-BD59-A6C34878D82A}">
                    <a16:rowId xmlns:a16="http://schemas.microsoft.com/office/drawing/2014/main" val="252711392"/>
                  </a:ext>
                </a:extLst>
              </a:tr>
              <a:tr h="492743">
                <a:tc>
                  <a:txBody>
                    <a:bodyPr/>
                    <a:lstStyle/>
                    <a:p>
                      <a:pPr marL="0" lvl="0" indent="0" algn="l" fontAlgn="base">
                        <a:lnSpc>
                          <a:spcPct val="107000"/>
                        </a:lnSpc>
                        <a:spcAft>
                          <a:spcPts val="800"/>
                        </a:spcAft>
                        <a:buFont typeface="SassoonPrimaryInfant" pitchFamily="2" charset="0"/>
                        <a:buNone/>
                      </a:pPr>
                      <a:r>
                        <a:rPr lang="en-GB" sz="1600" kern="1200" dirty="0">
                          <a:solidFill>
                            <a:schemeClr val="bg1"/>
                          </a:solidFill>
                          <a:effectLst/>
                          <a:latin typeface="Comic Sans MS" panose="030F0702030302020204" pitchFamily="66" charset="0"/>
                          <a:ea typeface="+mn-ea"/>
                          <a:cs typeface="+mn-cs"/>
                        </a:rPr>
                        <a:t>I understand that we all have similarities but are not the same.</a:t>
                      </a:r>
                      <a:endParaRPr lang="en-GB" sz="1600"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114300" marR="114300" marT="0" marB="0">
                    <a:solidFill>
                      <a:schemeClr val="accent1">
                        <a:lumMod val="75000"/>
                      </a:schemeClr>
                    </a:solidFill>
                  </a:tcPr>
                </a:tc>
                <a:extLst>
                  <a:ext uri="{0D108BD9-81ED-4DB2-BD59-A6C34878D82A}">
                    <a16:rowId xmlns:a16="http://schemas.microsoft.com/office/drawing/2014/main" val="1597300996"/>
                  </a:ext>
                </a:extLst>
              </a:tr>
              <a:tr h="325455">
                <a:tc>
                  <a:txBody>
                    <a:bodyPr/>
                    <a:lstStyle/>
                    <a:p>
                      <a:pPr marL="0" lvl="0" indent="0" algn="l" fontAlgn="base">
                        <a:lnSpc>
                          <a:spcPct val="107000"/>
                        </a:lnSpc>
                        <a:spcAft>
                          <a:spcPts val="800"/>
                        </a:spcAft>
                        <a:buFont typeface="SassoonPrimaryInfant" pitchFamily="2" charset="0"/>
                        <a:buNone/>
                      </a:pPr>
                      <a:r>
                        <a:rPr lang="en-GB" sz="1600"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rPr>
                        <a:t>I understand that all people deserve respect, even if they are different to other people </a:t>
                      </a:r>
                    </a:p>
                  </a:txBody>
                  <a:tcPr marL="114300" marR="114300" marT="0" marB="0">
                    <a:solidFill>
                      <a:schemeClr val="accent1">
                        <a:lumMod val="75000"/>
                      </a:schemeClr>
                    </a:solidFill>
                  </a:tcPr>
                </a:tc>
                <a:extLst>
                  <a:ext uri="{0D108BD9-81ED-4DB2-BD59-A6C34878D82A}">
                    <a16:rowId xmlns:a16="http://schemas.microsoft.com/office/drawing/2014/main" val="1193739502"/>
                  </a:ext>
                </a:extLst>
              </a:tr>
              <a:tr h="492743">
                <a:tc>
                  <a:txBody>
                    <a:bodyPr/>
                    <a:lstStyle/>
                    <a:p>
                      <a:pPr marL="0" lvl="0" indent="0" algn="l">
                        <a:lnSpc>
                          <a:spcPct val="107000"/>
                        </a:lnSpc>
                        <a:spcAft>
                          <a:spcPts val="800"/>
                        </a:spcAft>
                        <a:buFont typeface="SassoonPrimaryInfant" pitchFamily="2" charset="0"/>
                        <a:buNone/>
                      </a:pPr>
                      <a:r>
                        <a:rPr lang="en-GB" sz="1600"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rPr>
                        <a:t>I understand </a:t>
                      </a:r>
                      <a:r>
                        <a:rPr lang="en-GB" sz="1600" dirty="0">
                          <a:solidFill>
                            <a:schemeClr val="bg1"/>
                          </a:solidFill>
                          <a:effectLst/>
                          <a:latin typeface="Comic Sans MS" panose="030F0702030302020204" pitchFamily="66" charset="0"/>
                          <a:ea typeface="Calibri" panose="020F0502020204030204" pitchFamily="34" charset="0"/>
                          <a:cs typeface="Calibri" panose="020F0502020204030204" pitchFamily="34" charset="0"/>
                        </a:rPr>
                        <a:t>that families are highly varied; no family is the same</a:t>
                      </a:r>
                      <a:endParaRPr lang="en-GB" sz="1600"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114300" marR="114300" marT="0" marB="0">
                    <a:solidFill>
                      <a:schemeClr val="accent1">
                        <a:lumMod val="75000"/>
                      </a:schemeClr>
                    </a:solidFill>
                  </a:tcPr>
                </a:tc>
                <a:extLst>
                  <a:ext uri="{0D108BD9-81ED-4DB2-BD59-A6C34878D82A}">
                    <a16:rowId xmlns:a16="http://schemas.microsoft.com/office/drawing/2014/main" val="3157408915"/>
                  </a:ext>
                </a:extLst>
              </a:tr>
              <a:tr h="601341">
                <a:tc>
                  <a:txBody>
                    <a:bodyPr/>
                    <a:lstStyle/>
                    <a:p>
                      <a:pPr marL="0" lvl="0" indent="0" algn="l">
                        <a:lnSpc>
                          <a:spcPct val="107000"/>
                        </a:lnSpc>
                        <a:spcAft>
                          <a:spcPts val="800"/>
                        </a:spcAft>
                        <a:buFont typeface="SassoonPrimaryInfant" pitchFamily="2" charset="0"/>
                        <a:buNone/>
                      </a:pPr>
                      <a:r>
                        <a:rPr lang="en-GB" sz="1600" dirty="0">
                          <a:solidFill>
                            <a:schemeClr val="bg1"/>
                          </a:solidFill>
                          <a:effectLst/>
                          <a:latin typeface="Comic Sans MS" panose="030F0702030302020204" pitchFamily="66" charset="0"/>
                          <a:ea typeface="Calibri" panose="020F0502020204030204" pitchFamily="34" charset="0"/>
                          <a:cs typeface="Calibri" panose="020F0502020204030204" pitchFamily="34" charset="0"/>
                        </a:rPr>
                        <a:t>I know that families should love and care for each other. </a:t>
                      </a:r>
                      <a:endParaRPr lang="en-GB" sz="1600"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114300" marR="114300" marT="0" marB="0">
                    <a:solidFill>
                      <a:schemeClr val="accent1">
                        <a:lumMod val="75000"/>
                      </a:schemeClr>
                    </a:solidFill>
                  </a:tcPr>
                </a:tc>
                <a:extLst>
                  <a:ext uri="{0D108BD9-81ED-4DB2-BD59-A6C34878D82A}">
                    <a16:rowId xmlns:a16="http://schemas.microsoft.com/office/drawing/2014/main" val="2999034666"/>
                  </a:ext>
                </a:extLst>
              </a:tr>
              <a:tr h="650591">
                <a:tc>
                  <a:txBody>
                    <a:bodyPr/>
                    <a:lstStyle/>
                    <a:p>
                      <a:pPr marL="0" lvl="0" indent="0" algn="l">
                        <a:lnSpc>
                          <a:spcPct val="107000"/>
                        </a:lnSpc>
                        <a:spcAft>
                          <a:spcPts val="800"/>
                        </a:spcAft>
                        <a:buFont typeface="SassoonPrimaryInfant" pitchFamily="2" charset="0"/>
                        <a:buNone/>
                      </a:pPr>
                      <a:r>
                        <a:rPr lang="en-GB" sz="1600"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rPr>
                        <a:t>I can describe the differences and similarities between being hurt physically and emotionally.</a:t>
                      </a:r>
                    </a:p>
                  </a:txBody>
                  <a:tcPr marL="114300" marR="114300" marT="0" marB="0">
                    <a:solidFill>
                      <a:schemeClr val="accent1">
                        <a:lumMod val="75000"/>
                      </a:schemeClr>
                    </a:solidFill>
                  </a:tcPr>
                </a:tc>
                <a:extLst>
                  <a:ext uri="{0D108BD9-81ED-4DB2-BD59-A6C34878D82A}">
                    <a16:rowId xmlns:a16="http://schemas.microsoft.com/office/drawing/2014/main" val="671227821"/>
                  </a:ext>
                </a:extLst>
              </a:tr>
              <a:tr h="510116">
                <a:tc>
                  <a:txBody>
                    <a:bodyPr/>
                    <a:lstStyle/>
                    <a:p>
                      <a:pPr marL="0" lvl="0" indent="0" algn="l">
                        <a:lnSpc>
                          <a:spcPct val="107000"/>
                        </a:lnSpc>
                        <a:spcAft>
                          <a:spcPts val="800"/>
                        </a:spcAft>
                        <a:buFont typeface="SassoonPrimaryInfant" pitchFamily="2" charset="0"/>
                        <a:buNone/>
                      </a:pPr>
                      <a:r>
                        <a:rPr lang="en-GB" sz="1600"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rPr>
                        <a:t>I know bullying is wrong and the different ways it can happen.</a:t>
                      </a:r>
                    </a:p>
                  </a:txBody>
                  <a:tcPr marL="114300" marR="114300" marT="0" marB="0">
                    <a:solidFill>
                      <a:schemeClr val="accent1">
                        <a:lumMod val="75000"/>
                      </a:schemeClr>
                    </a:solidFill>
                  </a:tcPr>
                </a:tc>
                <a:extLst>
                  <a:ext uri="{0D108BD9-81ED-4DB2-BD59-A6C34878D82A}">
                    <a16:rowId xmlns:a16="http://schemas.microsoft.com/office/drawing/2014/main" val="104456297"/>
                  </a:ext>
                </a:extLst>
              </a:tr>
              <a:tr h="682823">
                <a:tc>
                  <a:txBody>
                    <a:bodyPr/>
                    <a:lstStyle/>
                    <a:p>
                      <a:pPr marL="0" lvl="0" indent="0" algn="l">
                        <a:lnSpc>
                          <a:spcPct val="107000"/>
                        </a:lnSpc>
                        <a:spcAft>
                          <a:spcPts val="800"/>
                        </a:spcAft>
                        <a:buFont typeface="SassoonPrimaryInfant" pitchFamily="2" charset="0"/>
                        <a:buNone/>
                      </a:pPr>
                      <a:r>
                        <a:rPr lang="en-GB" sz="1600"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rPr>
                        <a:t>I know I should tell a trusted adult if they think someone is being bullied or think they are being bullied. </a:t>
                      </a:r>
                    </a:p>
                  </a:txBody>
                  <a:tcPr marL="114300" marR="114300" marT="0" marB="0">
                    <a:solidFill>
                      <a:schemeClr val="accent1">
                        <a:lumMod val="75000"/>
                      </a:schemeClr>
                    </a:solidFill>
                  </a:tcPr>
                </a:tc>
                <a:extLst>
                  <a:ext uri="{0D108BD9-81ED-4DB2-BD59-A6C34878D82A}">
                    <a16:rowId xmlns:a16="http://schemas.microsoft.com/office/drawing/2014/main" val="585034998"/>
                  </a:ext>
                </a:extLst>
              </a:tr>
            </a:tbl>
          </a:graphicData>
        </a:graphic>
      </p:graphicFrame>
      <p:sp>
        <p:nvSpPr>
          <p:cNvPr id="9" name="TextBox 8">
            <a:extLst>
              <a:ext uri="{FF2B5EF4-FFF2-40B4-BE49-F238E27FC236}">
                <a16:creationId xmlns:a16="http://schemas.microsoft.com/office/drawing/2014/main" id="{2C95B9CC-6803-45FB-8158-F5EE63CD8B0B}"/>
              </a:ext>
            </a:extLst>
          </p:cNvPr>
          <p:cNvSpPr txBox="1"/>
          <p:nvPr/>
        </p:nvSpPr>
        <p:spPr>
          <a:xfrm>
            <a:off x="200025" y="6133574"/>
            <a:ext cx="10315575" cy="646331"/>
          </a:xfrm>
          <a:prstGeom prst="rect">
            <a:avLst/>
          </a:prstGeom>
          <a:solidFill>
            <a:schemeClr val="accent5">
              <a:lumMod val="75000"/>
            </a:schemeClr>
          </a:solidFill>
          <a:ln>
            <a:noFill/>
          </a:ln>
        </p:spPr>
        <p:txBody>
          <a:bodyPr wrap="square" rtlCol="0">
            <a:spAutoFit/>
          </a:bodyPr>
          <a:lstStyle/>
          <a:p>
            <a:pPr algn="ctr"/>
            <a:r>
              <a:rPr lang="en-GB" b="1" u="sng" dirty="0">
                <a:solidFill>
                  <a:schemeClr val="bg1"/>
                </a:solidFill>
                <a:latin typeface="Comic Sans MS" panose="030F0702030302020204" pitchFamily="66" charset="0"/>
              </a:rPr>
              <a:t>Key Vocabulary</a:t>
            </a:r>
          </a:p>
          <a:p>
            <a:pPr algn="ctr"/>
            <a:r>
              <a:rPr lang="en-GB" sz="1800"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rPr>
              <a:t>Difference, similarities, respect, varied, unique, families, love, bullying, trusted adult</a:t>
            </a:r>
            <a:r>
              <a:rPr lang="en-GB" sz="1800" dirty="0">
                <a:effectLst/>
                <a:latin typeface="SassoonPrimaryInfant" pitchFamily="2" charset="0"/>
                <a:ea typeface="Calibri" panose="020F0502020204030204" pitchFamily="34" charset="0"/>
                <a:cs typeface="Times New Roman" panose="02020603050405020304" pitchFamily="18" charset="0"/>
              </a:rPr>
              <a:t>.</a:t>
            </a:r>
            <a:endParaRPr lang="en-GB" sz="1600" b="1" dirty="0">
              <a:solidFill>
                <a:schemeClr val="bg1"/>
              </a:solidFill>
              <a:latin typeface="Comic Sans MS" panose="030F0702030302020204" pitchFamily="66" charset="0"/>
            </a:endParaRPr>
          </a:p>
        </p:txBody>
      </p:sp>
      <p:sp>
        <p:nvSpPr>
          <p:cNvPr id="15" name="TextBox 14">
            <a:extLst>
              <a:ext uri="{FF2B5EF4-FFF2-40B4-BE49-F238E27FC236}">
                <a16:creationId xmlns:a16="http://schemas.microsoft.com/office/drawing/2014/main" id="{8148640B-39D8-49DE-9205-47E422BFE2E6}"/>
              </a:ext>
            </a:extLst>
          </p:cNvPr>
          <p:cNvSpPr txBox="1"/>
          <p:nvPr/>
        </p:nvSpPr>
        <p:spPr>
          <a:xfrm>
            <a:off x="4384097" y="4492129"/>
            <a:ext cx="6131503" cy="1569660"/>
          </a:xfrm>
          <a:prstGeom prst="rect">
            <a:avLst/>
          </a:prstGeom>
          <a:solidFill>
            <a:schemeClr val="bg1"/>
          </a:solidFill>
          <a:ln>
            <a:solidFill>
              <a:schemeClr val="accent1">
                <a:lumMod val="75000"/>
              </a:schemeClr>
            </a:solidFill>
          </a:ln>
        </p:spPr>
        <p:txBody>
          <a:bodyPr wrap="square" rtlCol="0">
            <a:spAutoFit/>
          </a:bodyPr>
          <a:lstStyle/>
          <a:p>
            <a:pPr algn="ctr"/>
            <a:r>
              <a:rPr lang="en-GB" sz="1600" b="1" u="sng" dirty="0">
                <a:solidFill>
                  <a:schemeClr val="accent1">
                    <a:lumMod val="75000"/>
                  </a:schemeClr>
                </a:solidFill>
                <a:latin typeface="Comic Sans MS" panose="030F0702030302020204" pitchFamily="66" charset="0"/>
              </a:rPr>
              <a:t>Key Questions</a:t>
            </a:r>
          </a:p>
          <a:p>
            <a:pPr algn="ctr"/>
            <a:r>
              <a:rPr lang="en-GB" sz="1600" dirty="0">
                <a:latin typeface="Comic Sans MS" panose="030F0702030302020204" pitchFamily="66" charset="0"/>
              </a:rPr>
              <a:t> How are we the same and how are we different?</a:t>
            </a:r>
          </a:p>
          <a:p>
            <a:pPr algn="ctr"/>
            <a:r>
              <a:rPr lang="en-GB" sz="1600" dirty="0">
                <a:latin typeface="Comic Sans MS" panose="030F0702030302020204" pitchFamily="66" charset="0"/>
              </a:rPr>
              <a:t>Are all families the same? </a:t>
            </a:r>
            <a:r>
              <a:rPr lang="en-GB" sz="1600" dirty="0">
                <a:solidFill>
                  <a:srgbClr val="000000"/>
                </a:solidFill>
                <a:effectLst/>
                <a:latin typeface="Comic Sans MS" panose="030F0702030302020204" pitchFamily="66" charset="0"/>
                <a:ea typeface="Calibri" panose="020F0502020204030204" pitchFamily="34" charset="0"/>
                <a:cs typeface="Calibri" panose="020F0502020204030204" pitchFamily="34" charset="0"/>
              </a:rPr>
              <a:t>Can feelings hurt as much as being physically hurt? Or, are there similar feelings? What are the differences between joking, hurtful teasing and bullying? Who should we tell if your being bullied? </a:t>
            </a:r>
            <a:endParaRPr lang="en-GB" sz="1600" dirty="0">
              <a:latin typeface="Comic Sans MS" panose="030F0702030302020204" pitchFamily="66" charset="0"/>
            </a:endParaRPr>
          </a:p>
        </p:txBody>
      </p:sp>
      <p:pic>
        <p:nvPicPr>
          <p:cNvPr id="10" name="Picture 9">
            <a:extLst>
              <a:ext uri="{FF2B5EF4-FFF2-40B4-BE49-F238E27FC236}">
                <a16:creationId xmlns:a16="http://schemas.microsoft.com/office/drawing/2014/main" id="{F3CE1269-D79E-4725-952D-AC791FD56026}"/>
              </a:ext>
            </a:extLst>
          </p:cNvPr>
          <p:cNvPicPr>
            <a:picLocks noChangeAspect="1"/>
          </p:cNvPicPr>
          <p:nvPr/>
        </p:nvPicPr>
        <p:blipFill>
          <a:blip r:embed="rId5"/>
          <a:stretch>
            <a:fillRect/>
          </a:stretch>
        </p:blipFill>
        <p:spPr>
          <a:xfrm>
            <a:off x="4797631" y="2768029"/>
            <a:ext cx="1200378" cy="1590745"/>
          </a:xfrm>
          <a:prstGeom prst="rect">
            <a:avLst/>
          </a:prstGeom>
        </p:spPr>
      </p:pic>
      <p:pic>
        <p:nvPicPr>
          <p:cNvPr id="13" name="Picture 12">
            <a:extLst>
              <a:ext uri="{FF2B5EF4-FFF2-40B4-BE49-F238E27FC236}">
                <a16:creationId xmlns:a16="http://schemas.microsoft.com/office/drawing/2014/main" id="{E3D9FCF5-C89A-4BA7-90B7-2CBE41F4B1CD}"/>
              </a:ext>
            </a:extLst>
          </p:cNvPr>
          <p:cNvPicPr>
            <a:picLocks noChangeAspect="1"/>
          </p:cNvPicPr>
          <p:nvPr/>
        </p:nvPicPr>
        <p:blipFill>
          <a:blip r:embed="rId6"/>
          <a:stretch>
            <a:fillRect/>
          </a:stretch>
        </p:blipFill>
        <p:spPr>
          <a:xfrm>
            <a:off x="8949199" y="1093202"/>
            <a:ext cx="1487795" cy="1623049"/>
          </a:xfrm>
          <a:prstGeom prst="rect">
            <a:avLst/>
          </a:prstGeom>
        </p:spPr>
      </p:pic>
      <p:pic>
        <p:nvPicPr>
          <p:cNvPr id="19" name="Picture 18">
            <a:extLst>
              <a:ext uri="{FF2B5EF4-FFF2-40B4-BE49-F238E27FC236}">
                <a16:creationId xmlns:a16="http://schemas.microsoft.com/office/drawing/2014/main" id="{2E0B988C-3FAE-46EE-83E7-ACB618EB5A75}"/>
              </a:ext>
            </a:extLst>
          </p:cNvPr>
          <p:cNvPicPr>
            <a:picLocks noChangeAspect="1"/>
          </p:cNvPicPr>
          <p:nvPr/>
        </p:nvPicPr>
        <p:blipFill>
          <a:blip r:embed="rId7"/>
          <a:stretch>
            <a:fillRect/>
          </a:stretch>
        </p:blipFill>
        <p:spPr>
          <a:xfrm>
            <a:off x="5924457" y="1112640"/>
            <a:ext cx="1417789" cy="1441263"/>
          </a:xfrm>
          <a:prstGeom prst="rect">
            <a:avLst/>
          </a:prstGeom>
        </p:spPr>
      </p:pic>
      <p:pic>
        <p:nvPicPr>
          <p:cNvPr id="22" name="Picture 21">
            <a:extLst>
              <a:ext uri="{FF2B5EF4-FFF2-40B4-BE49-F238E27FC236}">
                <a16:creationId xmlns:a16="http://schemas.microsoft.com/office/drawing/2014/main" id="{3A1E1A26-3D2F-4851-8EE5-14FF8075472A}"/>
              </a:ext>
            </a:extLst>
          </p:cNvPr>
          <p:cNvPicPr>
            <a:picLocks noChangeAspect="1"/>
          </p:cNvPicPr>
          <p:nvPr/>
        </p:nvPicPr>
        <p:blipFill>
          <a:blip r:embed="rId8"/>
          <a:stretch>
            <a:fillRect/>
          </a:stretch>
        </p:blipFill>
        <p:spPr>
          <a:xfrm>
            <a:off x="4384097" y="1165729"/>
            <a:ext cx="1417789" cy="1521529"/>
          </a:xfrm>
          <a:prstGeom prst="rect">
            <a:avLst/>
          </a:prstGeom>
        </p:spPr>
      </p:pic>
      <p:pic>
        <p:nvPicPr>
          <p:cNvPr id="24" name="Picture 23">
            <a:extLst>
              <a:ext uri="{FF2B5EF4-FFF2-40B4-BE49-F238E27FC236}">
                <a16:creationId xmlns:a16="http://schemas.microsoft.com/office/drawing/2014/main" id="{53A2FCEA-067C-4CCB-A1C4-74196F6B75EF}"/>
              </a:ext>
            </a:extLst>
          </p:cNvPr>
          <p:cNvPicPr>
            <a:picLocks noChangeAspect="1"/>
          </p:cNvPicPr>
          <p:nvPr/>
        </p:nvPicPr>
        <p:blipFill>
          <a:blip r:embed="rId9"/>
          <a:stretch>
            <a:fillRect/>
          </a:stretch>
        </p:blipFill>
        <p:spPr>
          <a:xfrm>
            <a:off x="6066121" y="2668260"/>
            <a:ext cx="1329462" cy="1635450"/>
          </a:xfrm>
          <a:prstGeom prst="rect">
            <a:avLst/>
          </a:prstGeom>
        </p:spPr>
      </p:pic>
      <p:pic>
        <p:nvPicPr>
          <p:cNvPr id="26" name="Picture 25">
            <a:extLst>
              <a:ext uri="{FF2B5EF4-FFF2-40B4-BE49-F238E27FC236}">
                <a16:creationId xmlns:a16="http://schemas.microsoft.com/office/drawing/2014/main" id="{67228543-E44C-425D-836E-375DAC869FE6}"/>
              </a:ext>
            </a:extLst>
          </p:cNvPr>
          <p:cNvPicPr>
            <a:picLocks noChangeAspect="1"/>
          </p:cNvPicPr>
          <p:nvPr/>
        </p:nvPicPr>
        <p:blipFill>
          <a:blip r:embed="rId10"/>
          <a:stretch>
            <a:fillRect/>
          </a:stretch>
        </p:blipFill>
        <p:spPr>
          <a:xfrm>
            <a:off x="7404815" y="1093946"/>
            <a:ext cx="1398342" cy="1669904"/>
          </a:xfrm>
          <a:prstGeom prst="rect">
            <a:avLst/>
          </a:prstGeom>
        </p:spPr>
      </p:pic>
      <p:pic>
        <p:nvPicPr>
          <p:cNvPr id="28" name="Picture 27">
            <a:extLst>
              <a:ext uri="{FF2B5EF4-FFF2-40B4-BE49-F238E27FC236}">
                <a16:creationId xmlns:a16="http://schemas.microsoft.com/office/drawing/2014/main" id="{AA917E96-6E47-4511-B795-6B5FF64044FC}"/>
              </a:ext>
            </a:extLst>
          </p:cNvPr>
          <p:cNvPicPr>
            <a:picLocks noChangeAspect="1"/>
          </p:cNvPicPr>
          <p:nvPr/>
        </p:nvPicPr>
        <p:blipFill>
          <a:blip r:embed="rId11"/>
          <a:stretch>
            <a:fillRect/>
          </a:stretch>
        </p:blipFill>
        <p:spPr>
          <a:xfrm>
            <a:off x="7463695" y="2821553"/>
            <a:ext cx="1225538" cy="1572857"/>
          </a:xfrm>
          <a:prstGeom prst="rect">
            <a:avLst/>
          </a:prstGeom>
        </p:spPr>
      </p:pic>
      <p:pic>
        <p:nvPicPr>
          <p:cNvPr id="30" name="Picture 29">
            <a:extLst>
              <a:ext uri="{FF2B5EF4-FFF2-40B4-BE49-F238E27FC236}">
                <a16:creationId xmlns:a16="http://schemas.microsoft.com/office/drawing/2014/main" id="{6FABF689-BDEA-4215-A7EA-C18444A77BF5}"/>
              </a:ext>
            </a:extLst>
          </p:cNvPr>
          <p:cNvPicPr>
            <a:picLocks noChangeAspect="1"/>
          </p:cNvPicPr>
          <p:nvPr/>
        </p:nvPicPr>
        <p:blipFill>
          <a:blip r:embed="rId12"/>
          <a:stretch>
            <a:fillRect/>
          </a:stretch>
        </p:blipFill>
        <p:spPr>
          <a:xfrm>
            <a:off x="8861269" y="2788036"/>
            <a:ext cx="1567245" cy="1524887"/>
          </a:xfrm>
          <a:prstGeom prst="rect">
            <a:avLst/>
          </a:prstGeom>
        </p:spPr>
      </p:pic>
    </p:spTree>
    <p:extLst>
      <p:ext uri="{BB962C8B-B14F-4D97-AF65-F5344CB8AC3E}">
        <p14:creationId xmlns:p14="http://schemas.microsoft.com/office/powerpoint/2010/main" val="109094042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420</TotalTime>
  <Words>188</Words>
  <Application>Microsoft Office PowerPoint</Application>
  <PresentationFormat>Custom</PresentationFormat>
  <Paragraphs>16</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Comic Sans MS</vt:lpstr>
      <vt:lpstr>SassoonPrimaryInfant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N.Rossell</dc:creator>
  <cp:lastModifiedBy>K Marsden</cp:lastModifiedBy>
  <cp:revision>44</cp:revision>
  <dcterms:created xsi:type="dcterms:W3CDTF">2020-06-01T13:33:20Z</dcterms:created>
  <dcterms:modified xsi:type="dcterms:W3CDTF">2024-07-21T19:18:11Z</dcterms:modified>
</cp:coreProperties>
</file>