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 Marsden" initials="KM" lastIdx="1" clrIdx="0">
    <p:extLst>
      <p:ext uri="{19B8F6BF-5375-455C-9EA6-DF929625EA0E}">
        <p15:presenceInfo xmlns:p15="http://schemas.microsoft.com/office/powerpoint/2012/main" userId="S-1-5-21-3128454544-3483639502-2566384809-14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FF99CC"/>
    <a:srgbClr val="FF99FF"/>
    <a:srgbClr val="FFFF66"/>
    <a:srgbClr val="BEDAAA"/>
    <a:srgbClr val="6EAC42"/>
    <a:srgbClr val="57B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32" autoAdjust="0"/>
  </p:normalViewPr>
  <p:slideViewPr>
    <p:cSldViewPr snapToGrid="0">
      <p:cViewPr varScale="1">
        <p:scale>
          <a:sx n="84" d="100"/>
          <a:sy n="84" d="100"/>
        </p:scale>
        <p:origin x="105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10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68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6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26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14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14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1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73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22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10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2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5" y="249888"/>
            <a:ext cx="10315575" cy="9066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46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Year 3</a:t>
            </a:r>
          </a:p>
          <a:p>
            <a:pPr algn="ctr"/>
            <a:r>
              <a:rPr lang="en-GB" sz="2646" b="1" dirty="0">
                <a:solidFill>
                  <a:schemeClr val="bg1"/>
                </a:solidFill>
                <a:latin typeface="Comic Sans MS" panose="030F0702030302020204" pitchFamily="66" charset="0"/>
              </a:rPr>
              <a:t>Living in the wider world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47" t="14463" r="81326" b="69767"/>
          <a:stretch/>
        </p:blipFill>
        <p:spPr>
          <a:xfrm>
            <a:off x="371475" y="303344"/>
            <a:ext cx="1590675" cy="799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/>
                    </a14:imgEffect>
                  </a14:imgLayer>
                </a14:imgProps>
              </a:ext>
            </a:extLst>
          </a:blip>
          <a:srcRect l="1847" t="14463" r="81326" b="69767"/>
          <a:stretch/>
        </p:blipFill>
        <p:spPr>
          <a:xfrm>
            <a:off x="8753476" y="321639"/>
            <a:ext cx="1431047" cy="7194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53476" y="379765"/>
            <a:ext cx="1315434" cy="608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PD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C975FD-4748-4C6D-AA4D-FAF844125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73172"/>
              </p:ext>
            </p:extLst>
          </p:nvPr>
        </p:nvGraphicFramePr>
        <p:xfrm>
          <a:off x="200025" y="1314248"/>
          <a:ext cx="5330200" cy="496794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30200">
                  <a:extLst>
                    <a:ext uri="{9D8B030D-6E8A-4147-A177-3AD203B41FA5}">
                      <a16:colId xmlns:a16="http://schemas.microsoft.com/office/drawing/2014/main" val="3809001196"/>
                    </a:ext>
                  </a:extLst>
                </a:gridCol>
              </a:tblGrid>
              <a:tr h="34311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Sticky Knowledge 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11392"/>
                  </a:ext>
                </a:extLst>
              </a:tr>
              <a:tr h="4547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know the ways in which rules and laws keep people safe and fair, take part in making and changing rules. </a:t>
                      </a: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300996"/>
                  </a:ext>
                </a:extLst>
              </a:tr>
              <a:tr h="583295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know humans have basic needs (food water and shelter and to be safe happy and to have the opportunity to learn and develop).  </a:t>
                      </a:r>
                    </a:p>
                    <a:p>
                      <a:endParaRPr lang="en-GB" sz="16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739502"/>
                  </a:ext>
                </a:extLst>
              </a:tr>
              <a:tr h="53269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assoonPrimaryInfant" pitchFamily="2" charset="0"/>
                        <a:buNone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know all humans no matter where they are in the world deserve to have their basic need met, this is their right. </a:t>
                      </a: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408915"/>
                  </a:ext>
                </a:extLst>
              </a:tr>
              <a:tr h="823476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SassoonPrimaryInfant" pitchFamily="2" charset="0"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 know what anti-social behaviour is, how it can affect people and how to get help.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034666"/>
                  </a:ext>
                </a:extLst>
              </a:tr>
              <a:tr h="2942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SassoonPrimaryInfant" pitchFamily="2" charset="0"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know the importance of following rules at home and school - staying safe.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assoonPrimaryInfant" pitchFamily="2" charset="0"/>
                        <a:buNone/>
                      </a:pP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111788"/>
                  </a:ext>
                </a:extLst>
              </a:tr>
              <a:tr h="58824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assoonPrimaryInfant" pitchFamily="2" charset="0"/>
                        <a:buNone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know that been responsible is being sensible and making good choices. </a:t>
                      </a: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22782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C95B9CC-6803-45FB-8158-F5EE63CD8B0B}"/>
              </a:ext>
            </a:extLst>
          </p:cNvPr>
          <p:cNvSpPr txBox="1"/>
          <p:nvPr/>
        </p:nvSpPr>
        <p:spPr>
          <a:xfrm>
            <a:off x="200025" y="6486556"/>
            <a:ext cx="10315575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Key Vocabulary</a:t>
            </a:r>
          </a:p>
          <a:p>
            <a:pPr algn="ctr"/>
            <a:r>
              <a:rPr lang="en-GB" sz="18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Rules, laws, making and changing rules, human rights, children rights, anti-social behaviour, rights, duties, stealing, sensible, responsible, borrowing, stealing.</a:t>
            </a:r>
            <a:endParaRPr lang="en-GB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48640B-39D8-49DE-9205-47E422BFE2E6}"/>
              </a:ext>
            </a:extLst>
          </p:cNvPr>
          <p:cNvSpPr txBox="1"/>
          <p:nvPr/>
        </p:nvSpPr>
        <p:spPr>
          <a:xfrm>
            <a:off x="5635181" y="4801478"/>
            <a:ext cx="4856607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Key Questions</a:t>
            </a:r>
          </a:p>
          <a:p>
            <a:pPr algn="ctr"/>
            <a:r>
              <a:rPr lang="en-GB" sz="1600" dirty="0">
                <a:latin typeface="Comic Sans MS" panose="030F0702030302020204" pitchFamily="66" charset="0"/>
              </a:rPr>
              <a:t>Why do we have rules in school?</a:t>
            </a:r>
          </a:p>
          <a:p>
            <a:pPr algn="ctr"/>
            <a:r>
              <a:rPr lang="en-GB" sz="1600" dirty="0">
                <a:latin typeface="Comic Sans MS" panose="030F0702030302020204" pitchFamily="66" charset="0"/>
              </a:rPr>
              <a:t>Why are human rights important? </a:t>
            </a:r>
          </a:p>
          <a:p>
            <a:pPr algn="ctr"/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behaviours could be calle</a:t>
            </a:r>
            <a:r>
              <a:rPr lang="en-GB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 anti-social?</a:t>
            </a:r>
            <a:endParaRPr lang="en-GB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Who should we talk to if we think someone has stolen something? 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D807C8-814A-4411-820B-378E3D9CD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5660" y="1271964"/>
            <a:ext cx="1334263" cy="13094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92CAB2-A41B-4DF4-A014-918B12A7F6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8658" y="1644128"/>
            <a:ext cx="1458118" cy="22281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B51814-47B4-488B-9F59-3E44362C46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4251" y="1271964"/>
            <a:ext cx="1471110" cy="14577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380CEF8-115A-4EF1-B58E-9FDC722703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1908" y="2671874"/>
            <a:ext cx="1378015" cy="15696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FC5A22-33CE-4C67-B4C9-2FB978BD9F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5512" y="2777075"/>
            <a:ext cx="1539464" cy="145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40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1922</TotalTime>
  <Words>200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SassoonPrimaryInfant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N.Rossell</dc:creator>
  <cp:lastModifiedBy>K Marsden</cp:lastModifiedBy>
  <cp:revision>56</cp:revision>
  <dcterms:created xsi:type="dcterms:W3CDTF">2020-06-01T13:33:20Z</dcterms:created>
  <dcterms:modified xsi:type="dcterms:W3CDTF">2024-07-21T15:42:33Z</dcterms:modified>
</cp:coreProperties>
</file>