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 Marsden" initials="KM" lastIdx="1" clrIdx="0">
    <p:extLst>
      <p:ext uri="{19B8F6BF-5375-455C-9EA6-DF929625EA0E}">
        <p15:presenceInfo xmlns:p15="http://schemas.microsoft.com/office/powerpoint/2012/main" userId="S-1-5-21-3128454544-3483639502-2566384809-141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CC"/>
    <a:srgbClr val="FF99CC"/>
    <a:srgbClr val="FF99FF"/>
    <a:srgbClr val="FFFF66"/>
    <a:srgbClr val="BEDAAA"/>
    <a:srgbClr val="6EAC42"/>
    <a:srgbClr val="57B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32" autoAdjust="0"/>
  </p:normalViewPr>
  <p:slideViewPr>
    <p:cSldViewPr snapToGrid="0">
      <p:cViewPr varScale="1">
        <p:scale>
          <a:sx n="84" d="100"/>
          <a:sy n="84" d="100"/>
        </p:scale>
        <p:origin x="105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10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68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6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26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148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14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1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73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22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10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723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5" y="249888"/>
            <a:ext cx="10315575" cy="9066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46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Year 4</a:t>
            </a:r>
          </a:p>
          <a:p>
            <a:pPr algn="ctr"/>
            <a:r>
              <a:rPr lang="en-GB" sz="2646" b="1" dirty="0">
                <a:solidFill>
                  <a:schemeClr val="bg1"/>
                </a:solidFill>
                <a:latin typeface="Comic Sans MS" panose="030F0702030302020204" pitchFamily="66" charset="0"/>
              </a:rPr>
              <a:t>Living in the wider world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47" t="14463" r="81326" b="69767"/>
          <a:stretch/>
        </p:blipFill>
        <p:spPr>
          <a:xfrm>
            <a:off x="371475" y="303344"/>
            <a:ext cx="1590675" cy="799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2000"/>
                    </a14:imgEffect>
                  </a14:imgLayer>
                </a14:imgProps>
              </a:ext>
            </a:extLst>
          </a:blip>
          <a:srcRect l="1847" t="14463" r="81326" b="69767"/>
          <a:stretch/>
        </p:blipFill>
        <p:spPr>
          <a:xfrm>
            <a:off x="8753476" y="321639"/>
            <a:ext cx="1431047" cy="7194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53476" y="379765"/>
            <a:ext cx="1315434" cy="608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PD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C975FD-4748-4C6D-AA4D-FAF844125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929382"/>
              </p:ext>
            </p:extLst>
          </p:nvPr>
        </p:nvGraphicFramePr>
        <p:xfrm>
          <a:off x="200025" y="1314247"/>
          <a:ext cx="5486791" cy="44840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86791">
                  <a:extLst>
                    <a:ext uri="{9D8B030D-6E8A-4147-A177-3AD203B41FA5}">
                      <a16:colId xmlns:a16="http://schemas.microsoft.com/office/drawing/2014/main" val="3809001196"/>
                    </a:ext>
                  </a:extLst>
                </a:gridCol>
              </a:tblGrid>
              <a:tr h="41249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Sticky Knowledge 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11392"/>
                  </a:ext>
                </a:extLst>
              </a:tr>
              <a:tr h="51290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assoonPrimaryInfant" pitchFamily="2" charset="0"/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 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ppreciate 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that we should respect other people, regardless of their unique characteristics.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300996"/>
                  </a:ext>
                </a:extLst>
              </a:tr>
              <a:tr h="36122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assoonPrimaryInfant" pitchFamily="2" charset="0"/>
                        <a:buNone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 know discrimination is when someone treats you differently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114300" marR="1143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739502"/>
                  </a:ext>
                </a:extLst>
              </a:tr>
              <a:tr h="51290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assoonPrimaryInfant" pitchFamily="2" charset="0"/>
                        <a:buNone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 understand that we don’t have to be the same as everyone else to be friends.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408915"/>
                  </a:ext>
                </a:extLst>
              </a:tr>
              <a:tr h="50094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assoonPrimaryInfant" pitchFamily="2" charset="0"/>
                        <a:buNone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know some of the ways people can show respect for different cultures and identities. </a:t>
                      </a:r>
                    </a:p>
                  </a:txBody>
                  <a:tcPr marL="114300" marR="1143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034666"/>
                  </a:ext>
                </a:extLst>
              </a:tr>
              <a:tr h="50094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assoonPrimaryInfant" pitchFamily="2" charset="0"/>
                        <a:buNone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understand that not everyone has the same access to money and employment across the world.</a:t>
                      </a:r>
                    </a:p>
                  </a:txBody>
                  <a:tcPr marL="114300" marR="1143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111788"/>
                  </a:ext>
                </a:extLst>
              </a:tr>
              <a:tr h="50094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assoonPrimaryInfant" pitchFamily="2" charset="0"/>
                        <a:buNone/>
                      </a:pPr>
                      <a:r>
                        <a:rPr lang="en-GB" sz="1600" kern="12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Recognise some way in which we can spend money via technology. </a:t>
                      </a:r>
                      <a:endParaRPr lang="en-GB" sz="1600" b="0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227821"/>
                  </a:ext>
                </a:extLst>
              </a:tr>
              <a:tr h="24348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assoonPrimaryInfant" pitchFamily="2" charset="0"/>
                        <a:buNone/>
                      </a:pPr>
                      <a:r>
                        <a:rPr lang="en-GB" sz="1600" kern="12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 can explain why climate change is not good for the earth.</a:t>
                      </a:r>
                      <a:endParaRPr lang="en-GB" sz="1600" b="0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366957"/>
                  </a:ext>
                </a:extLst>
              </a:tr>
              <a:tr h="24348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assoonPrimaryInfant" pitchFamily="2" charset="0"/>
                        <a:buNone/>
                      </a:pPr>
                      <a:r>
                        <a:rPr lang="en-GB" sz="1600" kern="12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 know what is meant by enterprise and begin to develop enterprise skills. </a:t>
                      </a:r>
                      <a:endParaRPr lang="en-GB" sz="1600" b="0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89446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C95B9CC-6803-45FB-8158-F5EE63CD8B0B}"/>
              </a:ext>
            </a:extLst>
          </p:cNvPr>
          <p:cNvSpPr txBox="1"/>
          <p:nvPr/>
        </p:nvSpPr>
        <p:spPr>
          <a:xfrm>
            <a:off x="135374" y="5991862"/>
            <a:ext cx="10315575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Key Vocabulary</a:t>
            </a:r>
          </a:p>
          <a:p>
            <a:pPr algn="ctr"/>
            <a:r>
              <a:rPr lang="en-GB" sz="18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People, difference, diversity, identify, places, values, customs, 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18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oney, spending, saving, budgeting, in app purchases,  sustainability, environment, global warming, enterprise. </a:t>
            </a:r>
            <a:endParaRPr lang="en-GB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48640B-39D8-49DE-9205-47E422BFE2E6}"/>
              </a:ext>
            </a:extLst>
          </p:cNvPr>
          <p:cNvSpPr txBox="1"/>
          <p:nvPr/>
        </p:nvSpPr>
        <p:spPr>
          <a:xfrm>
            <a:off x="5862181" y="4060562"/>
            <a:ext cx="4653419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Key Questions</a:t>
            </a:r>
          </a:p>
          <a:p>
            <a:pPr algn="ctr"/>
            <a:r>
              <a:rPr lang="en-GB" sz="1600" dirty="0">
                <a:latin typeface="Comic Sans MS" panose="030F0702030302020204" pitchFamily="66" charset="0"/>
              </a:rPr>
              <a:t>What is discrimination?</a:t>
            </a:r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Can we be different and still be friends? </a:t>
            </a:r>
            <a:r>
              <a:rPr lang="en-GB" sz="16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What do people have to think about before we decide to spend or save? </a:t>
            </a:r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‘in app purchases’ mean? What can we do at home and at school to help? (Reduce our carbon footprint). 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B922D2-9D15-45AE-A52C-4D0209470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0928" y="1214255"/>
            <a:ext cx="1034522" cy="13728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53BFD2-07EE-4E9A-9AB2-6E49CA37FC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9517" y="1180927"/>
            <a:ext cx="1062030" cy="13336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53C298-C2DB-4F88-80A2-E0BA650869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2828" y="1191672"/>
            <a:ext cx="968842" cy="14373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12394E-A87E-486D-9FAF-113AF311FC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6062" y="1181960"/>
            <a:ext cx="1144634" cy="14568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DE7DD5-39A7-4071-A611-AE212117CA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01391" y="2582181"/>
            <a:ext cx="940753" cy="14018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B9049A-E395-4EED-99BB-BA74B28B05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1958" y="2692788"/>
            <a:ext cx="1375998" cy="13100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291466-4FCD-47E4-9722-DB865054E0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98374" y="2617103"/>
            <a:ext cx="1140650" cy="133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40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</TotalTime>
  <Words>218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SassoonPrimaryInfant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N.Rossell</dc:creator>
  <cp:lastModifiedBy>K Marsden</cp:lastModifiedBy>
  <cp:revision>56</cp:revision>
  <dcterms:created xsi:type="dcterms:W3CDTF">2020-06-01T13:33:20Z</dcterms:created>
  <dcterms:modified xsi:type="dcterms:W3CDTF">2024-07-21T15:43:08Z</dcterms:modified>
</cp:coreProperties>
</file>