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2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7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08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66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35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1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45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5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9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24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69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17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02756" y="1092709"/>
            <a:ext cx="3425481" cy="4426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Comic Sans MS" panose="030F0702030302020204" pitchFamily="66" charset="0"/>
              </a:rPr>
              <a:t>Photography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547598"/>
            <a:ext cx="517668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>
                <a:latin typeface="Comic Sans MS" panose="030F0702030302020204" pitchFamily="66" charset="0"/>
              </a:rPr>
              <a:t>Louis Daguerre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Louis </a:t>
            </a:r>
            <a:r>
              <a:rPr lang="en-GB" sz="1350" dirty="0">
                <a:latin typeface="Comic Sans MS" panose="030F0702030302020204" pitchFamily="66" charset="0"/>
              </a:rPr>
              <a:t>Daguerre was born in France in 1787.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latin typeface="Comic Sans MS" panose="030F0702030302020204" pitchFamily="66" charset="0"/>
              </a:rPr>
              <a:t>He is known as one of the fathers of photography inventing the daguerreotype which created a one-of-a-kind image on a highly polished, silver-plated sheet of copper.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latin typeface="Comic Sans MS" panose="030F0702030302020204" pitchFamily="66" charset="0"/>
              </a:rPr>
              <a:t>This type of photography became very popular as it was capable of capturing a "truthful likeness.“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latin typeface="Comic Sans MS" panose="030F0702030302020204" pitchFamily="66" charset="0"/>
              </a:rPr>
              <a:t>However, the Daguerreotype did not create negatives so each picture was therefore unique, the only way to get a copy was to re-photograph the image</a:t>
            </a:r>
            <a:r>
              <a:rPr lang="en-GB" sz="1350" dirty="0" smtClean="0">
                <a:latin typeface="Comic Sans MS" panose="030F0702030302020204" pitchFamily="66" charset="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 smtClean="0">
              <a:latin typeface="Comic Sans MS" panose="030F0702030302020204" pitchFamily="66" charset="0"/>
            </a:endParaRPr>
          </a:p>
          <a:p>
            <a:endParaRPr lang="en-GB" sz="1350" dirty="0">
              <a:latin typeface="Comic Sans MS" panose="030F0702030302020204" pitchFamily="66" charset="0"/>
            </a:endParaRPr>
          </a:p>
          <a:p>
            <a:r>
              <a:rPr lang="en-GB" sz="1350" dirty="0">
                <a:latin typeface="Comic Sans MS" panose="030F0702030302020204" pitchFamily="66" charset="0"/>
              </a:rPr>
              <a:t>William Henry Fox-Talbot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latin typeface="Comic Sans MS" panose="030F0702030302020204" pitchFamily="66" charset="0"/>
              </a:rPr>
              <a:t>William Henry Fox-Talbot was born in England in 1800.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latin typeface="Comic Sans MS" panose="030F0702030302020204" pitchFamily="66" charset="0"/>
              </a:rPr>
              <a:t>In 1833, he visited Italy where he dreamed up a machine that would sketch the beautiful environment for him.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latin typeface="Comic Sans MS" panose="030F0702030302020204" pitchFamily="66" charset="0"/>
              </a:rPr>
              <a:t>William was interested in studying light and chemicals so he used this knowledge to go on to invent ‘photogenic drawings’, which used light-sensitive paper to record images.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latin typeface="Comic Sans MS" panose="030F0702030302020204" pitchFamily="66" charset="0"/>
              </a:rPr>
              <a:t>In 1840, he modified and improved this process and called it the ‘calotype’ (or </a:t>
            </a:r>
            <a:r>
              <a:rPr lang="en-GB" sz="1350" dirty="0" err="1">
                <a:latin typeface="Comic Sans MS" panose="030F0702030302020204" pitchFamily="66" charset="0"/>
              </a:rPr>
              <a:t>Talbotype</a:t>
            </a:r>
            <a:r>
              <a:rPr lang="en-GB" sz="1350" dirty="0">
                <a:latin typeface="Comic Sans MS" panose="030F0702030302020204" pitchFamily="66" charset="0"/>
              </a:rPr>
              <a:t>). The calotype used photographic negatives, from which multiple prints could be made, and had a much shorter exposure time than previous methods</a:t>
            </a:r>
            <a:r>
              <a:rPr lang="en-GB" sz="135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0" y="-32135"/>
            <a:ext cx="9144000" cy="906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46" b="1">
                <a:solidFill>
                  <a:schemeClr val="bg1"/>
                </a:solidFill>
                <a:latin typeface="Comic Sans MS" panose="030F0702030302020204" pitchFamily="66" charset="0"/>
              </a:rPr>
              <a:t>Year </a:t>
            </a:r>
            <a:r>
              <a:rPr lang="en-GB" sz="2646" b="1" smtClean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  <a:endParaRPr lang="en-GB" sz="2646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646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Inventors and Inventions</a:t>
            </a:r>
            <a:endParaRPr lang="en-GB" sz="2646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47" t="14463" r="81326" b="69767"/>
          <a:stretch/>
        </p:blipFill>
        <p:spPr>
          <a:xfrm>
            <a:off x="7723490" y="-32138"/>
            <a:ext cx="1420510" cy="9066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41932" y="161361"/>
            <a:ext cx="1429016" cy="79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DT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8" name="Picture 4" descr="Susse Frére Daguerreotype camera 18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88" y="874520"/>
            <a:ext cx="1417412" cy="11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89639" y="1596236"/>
            <a:ext cx="352497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>
                <a:latin typeface="Comic Sans MS" panose="030F0702030302020204" pitchFamily="66" charset="0"/>
              </a:rPr>
              <a:t>Alexander Graham Bell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Alexander Graham Bell was born in Scotland in 1847.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>
                <a:latin typeface="Comic Sans MS" panose="030F0702030302020204" pitchFamily="66" charset="0"/>
              </a:rPr>
              <a:t>His family was known for teaching people how to speak English clearly (elocution</a:t>
            </a:r>
            <a:r>
              <a:rPr lang="en-GB" sz="1350" dirty="0" smtClean="0">
                <a:latin typeface="Comic Sans MS" panose="030F0702030302020204" pitchFamily="66" charset="0"/>
              </a:rPr>
              <a:t>). He was interested in sound as both his mother and wife were deaf.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In 1876, the telephone was invented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>
                <a:latin typeface="Comic Sans MS" panose="030F0702030302020204" pitchFamily="66" charset="0"/>
              </a:rPr>
              <a:t>Bell’s first words with the working telephone were spoken to his assistant Watson and were </a:t>
            </a:r>
            <a:r>
              <a:rPr lang="en-GB" sz="1350" dirty="0" smtClean="0">
                <a:latin typeface="Comic Sans MS" panose="030F0702030302020204" pitchFamily="66" charset="0"/>
              </a:rPr>
              <a:t>“</a:t>
            </a:r>
            <a:r>
              <a:rPr lang="en-GB" sz="1350" dirty="0">
                <a:latin typeface="Comic Sans MS" panose="030F0702030302020204" pitchFamily="66" charset="0"/>
              </a:rPr>
              <a:t>Mr Watson, come here. I want to see you.”</a:t>
            </a:r>
            <a:endParaRPr lang="en-GB" sz="1350" dirty="0" smtClean="0">
              <a:latin typeface="Comic Sans MS" panose="030F070203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560143" y="1093538"/>
            <a:ext cx="3425481" cy="4426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Comic Sans MS" panose="030F0702030302020204" pitchFamily="66" charset="0"/>
              </a:rPr>
              <a:t>Telephone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23" t="9672" r="4807" b="18094"/>
          <a:stretch/>
        </p:blipFill>
        <p:spPr>
          <a:xfrm>
            <a:off x="7026442" y="4319211"/>
            <a:ext cx="1959182" cy="1152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484" y="5601300"/>
            <a:ext cx="2558006" cy="11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3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83625" y="3143103"/>
            <a:ext cx="42581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 smtClean="0">
              <a:latin typeface="Comic Sans MS" panose="030F0702030302020204" pitchFamily="66" charset="0"/>
            </a:endParaRPr>
          </a:p>
          <a:p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59258" y="918341"/>
            <a:ext cx="3425481" cy="4426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Comic Sans MS" panose="030F0702030302020204" pitchFamily="66" charset="0"/>
              </a:rPr>
              <a:t>Lightbulb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0" y="-32135"/>
            <a:ext cx="9144000" cy="906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46" b="1">
                <a:solidFill>
                  <a:schemeClr val="bg1"/>
                </a:solidFill>
                <a:latin typeface="Comic Sans MS" panose="030F0702030302020204" pitchFamily="66" charset="0"/>
              </a:rPr>
              <a:t>Year </a:t>
            </a:r>
            <a:r>
              <a:rPr lang="en-GB" sz="2646" b="1" smtClean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  <a:endParaRPr lang="en-GB" sz="2646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646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Inventors and Inventions</a:t>
            </a:r>
            <a:endParaRPr lang="en-GB" sz="2646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47" t="14463" r="81326" b="69767"/>
          <a:stretch/>
        </p:blipFill>
        <p:spPr>
          <a:xfrm>
            <a:off x="7723490" y="-32138"/>
            <a:ext cx="1420510" cy="9066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360942"/>
            <a:ext cx="40853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Humphry Davy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Humphry Davy was born in England in 1778.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 1802, Humphry </a:t>
            </a:r>
            <a:r>
              <a:rPr lang="en-GB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Davy made the first electric light. He invented an electric battery after many experiments with electricity. He connected wires to the </a:t>
            </a:r>
            <a:r>
              <a:rPr lang="en-GB" sz="135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battery </a:t>
            </a:r>
            <a:r>
              <a:rPr lang="en-GB" sz="1350" dirty="0">
                <a:solidFill>
                  <a:srgbClr val="000000"/>
                </a:solidFill>
                <a:latin typeface="Comic Sans MS" panose="030F0702030302020204" pitchFamily="66" charset="0"/>
              </a:rPr>
              <a:t>and a piece of carbon. The carbon glowed and produced </a:t>
            </a:r>
            <a:r>
              <a:rPr lang="en-GB" sz="135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light. However the light did not last very long.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His invention was called the ‘Electric Arc Lamp’.</a:t>
            </a:r>
          </a:p>
          <a:p>
            <a:endParaRPr lang="en-GB" sz="135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35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35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35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35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35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35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135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GB" sz="135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1932" y="161361"/>
            <a:ext cx="1429016" cy="79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DT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8948" y="1404760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350" dirty="0">
                <a:solidFill>
                  <a:prstClr val="black"/>
                </a:solidFill>
                <a:latin typeface="Comic Sans MS" panose="030F0702030302020204" pitchFamily="66" charset="0"/>
              </a:rPr>
              <a:t>Thomas Edison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Thomas Edison was born in America in 1847.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He </a:t>
            </a:r>
            <a:r>
              <a:rPr lang="en-GB" sz="1350" dirty="0">
                <a:solidFill>
                  <a:prstClr val="black"/>
                </a:solidFill>
                <a:latin typeface="Comic Sans MS" panose="030F0702030302020204" pitchFamily="66" charset="0"/>
              </a:rPr>
              <a:t>developed one of the first practical light </a:t>
            </a:r>
            <a:r>
              <a:rPr lang="en-GB" sz="13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bulbs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 </a:t>
            </a:r>
            <a:r>
              <a:rPr lang="en-GB" sz="1350" dirty="0">
                <a:solidFill>
                  <a:prstClr val="black"/>
                </a:solidFill>
                <a:latin typeface="Comic Sans MS" panose="030F0702030302020204" pitchFamily="66" charset="0"/>
              </a:rPr>
              <a:t>1879, Thomas discovered that a carbon filament glowed in an oxygen free bulb for up to 40 hours </a:t>
            </a:r>
            <a:r>
              <a:rPr lang="en-GB" sz="13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before burning up. 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After more experimenting, Edison produced a bulb that could glow for more than 1500 hours. 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Edison tried 4,7000 different materials to find the perfect filament, including hair from a beard.</a:t>
            </a:r>
            <a:endParaRPr lang="en-GB" sz="135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190" y="4225988"/>
            <a:ext cx="1663742" cy="2186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25" y="4174957"/>
            <a:ext cx="2197868" cy="17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2135"/>
            <a:ext cx="9144000" cy="906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46" b="1" dirty="0">
                <a:solidFill>
                  <a:schemeClr val="bg1"/>
                </a:solidFill>
                <a:latin typeface="Comic Sans MS" panose="030F0702030302020204" pitchFamily="66" charset="0"/>
              </a:rPr>
              <a:t>Year </a:t>
            </a:r>
            <a:r>
              <a:rPr lang="en-GB" sz="2646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  <a:endParaRPr lang="en-GB" sz="2646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646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Chefs and Innovations in food</a:t>
            </a:r>
            <a:endParaRPr lang="en-GB" sz="2646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47" t="14463" r="81326" b="69767"/>
          <a:stretch/>
        </p:blipFill>
        <p:spPr>
          <a:xfrm>
            <a:off x="7723490" y="-32138"/>
            <a:ext cx="1420510" cy="906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41932" y="161361"/>
            <a:ext cx="1429016" cy="79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DT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70112" y="989197"/>
            <a:ext cx="3425481" cy="4426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Comic Sans MS" panose="030F0702030302020204" pitchFamily="66" charset="0"/>
              </a:rPr>
              <a:t>Explorers Food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238757" y="1006406"/>
            <a:ext cx="3425481" cy="4426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Comic Sans MS" panose="030F0702030302020204" pitchFamily="66" charset="0"/>
              </a:rPr>
              <a:t>Jamie Oliver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5885" y="1318177"/>
            <a:ext cx="405325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Jamie Oliver was born in England in 1975.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He is a famous chef who is known </a:t>
            </a:r>
            <a:r>
              <a:rPr lang="en-GB" sz="1350" dirty="0">
                <a:latin typeface="Comic Sans MS" panose="030F0702030302020204" pitchFamily="66" charset="0"/>
              </a:rPr>
              <a:t>for </a:t>
            </a:r>
            <a:r>
              <a:rPr lang="en-GB" sz="1350" dirty="0" smtClean="0">
                <a:latin typeface="Comic Sans MS" panose="030F0702030302020204" pitchFamily="66" charset="0"/>
              </a:rPr>
              <a:t>his television </a:t>
            </a:r>
            <a:r>
              <a:rPr lang="en-GB" sz="1350" dirty="0">
                <a:latin typeface="Comic Sans MS" panose="030F0702030302020204" pitchFamily="66" charset="0"/>
              </a:rPr>
              <a:t>shows, cookbooks and restaurants</a:t>
            </a:r>
            <a:r>
              <a:rPr lang="en-GB" sz="1350" dirty="0" smtClean="0">
                <a:latin typeface="Comic Sans MS" panose="030F0702030302020204" pitchFamily="66" charset="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In </a:t>
            </a:r>
            <a:r>
              <a:rPr lang="en-GB" sz="1350" dirty="0">
                <a:latin typeface="Comic Sans MS" panose="030F0702030302020204" pitchFamily="66" charset="0"/>
              </a:rPr>
              <a:t>2005, Oliver started his 'school dinners' campaign to improve the quality of food fed to pupils in schools.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His </a:t>
            </a:r>
            <a:r>
              <a:rPr lang="en-GB" sz="1350" dirty="0">
                <a:latin typeface="Comic Sans MS" panose="030F0702030302020204" pitchFamily="66" charset="0"/>
              </a:rPr>
              <a:t>campaign to improve the standard of Britain’s school meals eventually </a:t>
            </a:r>
            <a:r>
              <a:rPr lang="en-GB" sz="1350" dirty="0" smtClean="0">
                <a:latin typeface="Comic Sans MS" panose="030F0702030302020204" pitchFamily="66" charset="0"/>
              </a:rPr>
              <a:t>persuaded </a:t>
            </a:r>
            <a:r>
              <a:rPr lang="en-GB" sz="1350" dirty="0">
                <a:latin typeface="Comic Sans MS" panose="030F0702030302020204" pitchFamily="66" charset="0"/>
              </a:rPr>
              <a:t>the British Government to spend £280m on school dinners.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12" y="3656108"/>
            <a:ext cx="1778755" cy="1284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0112" y="1431798"/>
            <a:ext cx="405325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In Tudor times, lots of explorers brought new food from newly discovered 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Sir Walter </a:t>
            </a:r>
            <a:r>
              <a:rPr lang="en-GB" sz="1350" dirty="0">
                <a:latin typeface="Comic Sans MS" panose="030F0702030302020204" pitchFamily="66" charset="0"/>
              </a:rPr>
              <a:t>Raleigh </a:t>
            </a:r>
            <a:r>
              <a:rPr lang="en-GB" sz="1350" dirty="0" smtClean="0">
                <a:latin typeface="Comic Sans MS" panose="030F0702030302020204" pitchFamily="66" charset="0"/>
              </a:rPr>
              <a:t>led </a:t>
            </a:r>
            <a:r>
              <a:rPr lang="en-GB" sz="1350" dirty="0">
                <a:latin typeface="Comic Sans MS" panose="030F0702030302020204" pitchFamily="66" charset="0"/>
              </a:rPr>
              <a:t>many expeditions to America and introduced tobacco and the potato into </a:t>
            </a:r>
            <a:r>
              <a:rPr lang="en-GB" sz="1350" dirty="0" smtClean="0">
                <a:latin typeface="Comic Sans MS" panose="030F0702030302020204" pitchFamily="66" charset="0"/>
              </a:rPr>
              <a:t>England.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78" y="2845595"/>
            <a:ext cx="1178674" cy="1452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244" y="5223652"/>
            <a:ext cx="1319756" cy="13197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3885" y="4469903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omic Sans MS" panose="030F0702030302020204" pitchFamily="66" charset="0"/>
              </a:rPr>
              <a:t>Sir Francis Drake was the first Englishman to sail around the world. He brought back lots of different spices from the West Indies.</a:t>
            </a:r>
          </a:p>
        </p:txBody>
      </p:sp>
    </p:spTree>
    <p:extLst>
      <p:ext uri="{BB962C8B-B14F-4D97-AF65-F5344CB8AC3E}">
        <p14:creationId xmlns:p14="http://schemas.microsoft.com/office/powerpoint/2010/main" val="414452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575</Words>
  <Application>Microsoft Office PowerPoint</Application>
  <PresentationFormat>On-screen Show (4:3)</PresentationFormat>
  <Paragraphs>56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r.wilding</dc:creator>
  <cp:lastModifiedBy>r.wilding</cp:lastModifiedBy>
  <cp:revision>38</cp:revision>
  <cp:lastPrinted>2020-11-27T08:19:06Z</cp:lastPrinted>
  <dcterms:created xsi:type="dcterms:W3CDTF">2020-06-01T09:33:39Z</dcterms:created>
  <dcterms:modified xsi:type="dcterms:W3CDTF">2024-09-26T09:15:06Z</dcterms:modified>
</cp:coreProperties>
</file>