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77" d="100"/>
          <a:sy n="77" d="100"/>
        </p:scale>
        <p:origin x="10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121443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5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Why are some words and places special.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Hinduism &amp; </a:t>
            </a:r>
            <a:r>
              <a:rPr lang="en-US" sz="20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Judaism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431633" y="471792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88494" y="447704"/>
            <a:ext cx="1590675" cy="799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6668" y="447704"/>
            <a:ext cx="1600200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95816"/>
              </p:ext>
            </p:extLst>
          </p:nvPr>
        </p:nvGraphicFramePr>
        <p:xfrm>
          <a:off x="7097806" y="1550736"/>
          <a:ext cx="3438526" cy="436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  <a:gridCol w="2328066">
                  <a:extLst>
                    <a:ext uri="{9D8B030D-6E8A-4147-A177-3AD203B41FA5}">
                      <a16:colId xmlns:a16="http://schemas.microsoft.com/office/drawing/2014/main" val="968931999"/>
                    </a:ext>
                  </a:extLst>
                </a:gridCol>
              </a:tblGrid>
              <a:tr h="3708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EA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Menorah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A candelabra </a:t>
                      </a: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with seven or nine lights that is used in Jewish worship.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Kippah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A brimless cap, usually made of cloth, traditionally worn by Jewish males.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Yad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Jewish ritual pointer, popularly known as a Torah pointer, used by the reader to follow the text during the Torah reading.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Tallit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A Fringed garment worn as a prayer shawl by religious Jews and Samaritans.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Yad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yad is a Jewish ritual pointer used by the reader to follow the text during the Torah reading.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Tallit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fringed garment worn as a prayer shawl. 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Torah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compilation of the first five books of the Hebrew Bible.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28913"/>
              </p:ext>
            </p:extLst>
          </p:nvPr>
        </p:nvGraphicFramePr>
        <p:xfrm>
          <a:off x="155480" y="4894455"/>
          <a:ext cx="4261596" cy="25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596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409695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omic Sans MS" panose="030F0702030302020204" pitchFamily="66" charset="0"/>
                        </a:rPr>
                        <a:t>To know that the writing of the Buddha teach about finding happiness and freedom from suffering,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describe how stories from the Jewish scriptures can be used to explain some of life’s questions.</a:t>
                      </a:r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understand the significance for many followers of the Buddha of the Four Sites.</a:t>
                      </a:r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recognise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importance of the synagogue in Jewish life and use religious language to describe some rituals</a:t>
                      </a:r>
                      <a:endParaRPr lang="en-GB" sz="1050" dirty="0"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437709">
                <a:tc>
                  <a:txBody>
                    <a:bodyPr/>
                    <a:lstStyle/>
                    <a:p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describe the impact of Jerusalem on Jewish people today to understand why Jerusalem is a special place to Jewish people.</a:t>
                      </a:r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7A24A07-C2BC-4108-9CEE-E7A2BD01E73C}"/>
              </a:ext>
            </a:extLst>
          </p:cNvPr>
          <p:cNvSpPr/>
          <p:nvPr/>
        </p:nvSpPr>
        <p:spPr>
          <a:xfrm>
            <a:off x="4549830" y="3173144"/>
            <a:ext cx="2445136" cy="421662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CB9F2-6B2A-4A4F-A078-443AF2BBA8A7}"/>
              </a:ext>
            </a:extLst>
          </p:cNvPr>
          <p:cNvSpPr txBox="1"/>
          <p:nvPr/>
        </p:nvSpPr>
        <p:spPr>
          <a:xfrm>
            <a:off x="4519916" y="3173144"/>
            <a:ext cx="2445136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Judaism </a:t>
            </a:r>
          </a:p>
          <a:p>
            <a:pPr marL="355600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Read Abraham’s story and The story of Adam and Eve.</a:t>
            </a:r>
          </a:p>
          <a:p>
            <a:pPr marL="355600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synagogue is an important center for Jewish communities where meetings take place and social gatherings happen. </a:t>
            </a:r>
          </a:p>
          <a:p>
            <a:pPr marL="355600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Shabbat: (Saturday – the seventh day and day of rest)No work is to be done on Shabbat.</a:t>
            </a:r>
          </a:p>
          <a:p>
            <a:pPr marL="355600" indent="-2857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At age 13 a boy becomes a Bar Mitzvah (a son of the commandments) and at age 12 a girl becomes a Bat Mitzvah (a daughter of the commandments). Bar and Bat Mitzvah ceremonies are significant because they are seen as the time of coming of age, when a child becomes an adult.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u="sng" dirty="0">
              <a:latin typeface="Comic Sans MS" panose="030F0702030302020204" pitchFamily="66" charset="0"/>
            </a:endParaRPr>
          </a:p>
          <a:p>
            <a:pPr algn="ctr"/>
            <a:endParaRPr lang="en-GB" sz="1100" b="1" u="sng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F98E4-BCB2-4134-894C-7484335DF118}"/>
              </a:ext>
            </a:extLst>
          </p:cNvPr>
          <p:cNvSpPr/>
          <p:nvPr/>
        </p:nvSpPr>
        <p:spPr>
          <a:xfrm>
            <a:off x="190738" y="1493441"/>
            <a:ext cx="4226338" cy="330402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61E27-01D0-4D95-B06C-1289D41DB031}"/>
              </a:ext>
            </a:extLst>
          </p:cNvPr>
          <p:cNvSpPr txBox="1"/>
          <p:nvPr/>
        </p:nvSpPr>
        <p:spPr>
          <a:xfrm>
            <a:off x="249275" y="1481853"/>
            <a:ext cx="3220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u="sng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04E75C-A9F8-4838-87EA-36554D06D455}"/>
              </a:ext>
            </a:extLst>
          </p:cNvPr>
          <p:cNvSpPr txBox="1"/>
          <p:nvPr/>
        </p:nvSpPr>
        <p:spPr>
          <a:xfrm>
            <a:off x="73024" y="2848284"/>
            <a:ext cx="3247692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>
              <a:lnSpc>
                <a:spcPts val="1375"/>
              </a:lnSpc>
              <a:spcBef>
                <a:spcPts val="1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u="sng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FC1304-0D29-4BDB-9B94-64BABD882737}"/>
              </a:ext>
            </a:extLst>
          </p:cNvPr>
          <p:cNvSpPr txBox="1"/>
          <p:nvPr/>
        </p:nvSpPr>
        <p:spPr>
          <a:xfrm>
            <a:off x="193892" y="1541054"/>
            <a:ext cx="4223183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Buddhism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The writings of the Buddha teach about finding happiness and freedom from suffering.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Know 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t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he story of ‘</a:t>
            </a:r>
            <a:r>
              <a:rPr lang="en-US" sz="1100" b="1" dirty="0">
                <a:latin typeface="Comic Sans MS" panose="030F0702030302020204" pitchFamily="66" charset="0"/>
                <a:ea typeface="Calibri" panose="020F0502020204030204" pitchFamily="34" charset="0"/>
              </a:rPr>
              <a:t>The Free Bird and Buddha’.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Lumbini  (Siddhartha’s birthplace), Bodh Gaya (the place of his Enlightenment) , The Deer Park at </a:t>
            </a:r>
            <a:r>
              <a:rPr lang="en-US" sz="1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Sarnath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 (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where he first preached the Dhamma)  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</a:rPr>
              <a:t>and </a:t>
            </a:r>
            <a:r>
              <a:rPr lang="en-US" sz="1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Kushinagara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 (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where he passed away) are special places to Buddhists.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Buddhists make pilgrimages to special places.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Buddhists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 help within the community including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donating to monastery and temple, making offerings of food and new robes, help with cleaning of building work.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Mediation is really important part of the Buddhism faith.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Buddhism does not have laws or commandments but its five ethical precepts are guidelines for how to live in a way that avoids harming others or oneself.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Buddhist charitable </a:t>
            </a:r>
            <a:r>
              <a:rPr lang="en-US" sz="11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organisations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are working to ensure the world is a better place - Karuna Trust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 and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the Buddhist Hospice Trust). 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ts val="1375"/>
              </a:lnSpc>
              <a:spcBef>
                <a:spcPts val="10"/>
              </a:spcBef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283368C-8748-447E-BC27-AAE59D78E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07403"/>
              </p:ext>
            </p:extLst>
          </p:nvPr>
        </p:nvGraphicFramePr>
        <p:xfrm>
          <a:off x="7097806" y="5914496"/>
          <a:ext cx="34385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  <a:gridCol w="2328066">
                  <a:extLst>
                    <a:ext uri="{9D8B030D-6E8A-4147-A177-3AD203B41FA5}">
                      <a16:colId xmlns:a16="http://schemas.microsoft.com/office/drawing/2014/main" val="968931999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Pilgrimage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journey made to some sacred place. 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Meditation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practice that involves focusing or clearing your mind.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Charity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Generosity and helpfulness towards people who need it. 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C73003D-246E-44C4-B63A-92C905AB4C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8" t="9136" r="3432"/>
          <a:stretch/>
        </p:blipFill>
        <p:spPr>
          <a:xfrm>
            <a:off x="4901268" y="1578840"/>
            <a:ext cx="1742259" cy="15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527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73</cp:revision>
  <cp:lastPrinted>2024-09-12T09:26:48Z</cp:lastPrinted>
  <dcterms:created xsi:type="dcterms:W3CDTF">2020-06-01T13:33:20Z</dcterms:created>
  <dcterms:modified xsi:type="dcterms:W3CDTF">2024-09-12T09:49:08Z</dcterms:modified>
</cp:coreProperties>
</file>