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CC"/>
    <a:srgbClr val="FF99FF"/>
    <a:srgbClr val="FFFF66"/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D65C5-1DFE-45B7-84AB-72C9E68E432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23D40-88D0-46C8-86D6-D4253CF22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7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23D40-88D0-46C8-86D6-D4253CF22B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6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49888"/>
            <a:ext cx="10315575" cy="9066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6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Living in the wider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47" t="14463" r="81326" b="69767"/>
          <a:stretch/>
        </p:blipFill>
        <p:spPr>
          <a:xfrm>
            <a:off x="371475" y="303344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53476" y="321639"/>
            <a:ext cx="1431047" cy="719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3476" y="379765"/>
            <a:ext cx="1315434" cy="60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28784"/>
              </p:ext>
            </p:extLst>
          </p:nvPr>
        </p:nvGraphicFramePr>
        <p:xfrm>
          <a:off x="221303" y="1413288"/>
          <a:ext cx="4966335" cy="43931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66335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34731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79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appreciate a range of religious and ethnic identities of people living in the UK and we are all British.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753384">
                <a:tc>
                  <a:txBody>
                    <a:bodyPr/>
                    <a:lstStyle/>
                    <a:p>
                      <a:pPr marL="0" lvl="0" indent="0" algn="l">
                        <a:buFont typeface="SassoonPrimaryInfant" pitchFamily="2" charset="0"/>
                        <a:buNone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consider what poverty is and how it can affect quality of life and opportunities.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79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understand that finance plays an important part in people’s lives and the importance of being a critical customer.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08915"/>
                  </a:ext>
                </a:extLst>
              </a:tr>
              <a:tr h="8374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understand the terms ‘invest’ ‘loan’ ‘debt’ and the importance of looking after money.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34666"/>
                  </a:ext>
                </a:extLst>
              </a:tr>
              <a:tr h="8626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to be critical of what I see in the media and consider information they choose to forward to others.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117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95B9CC-6803-45FB-8158-F5EE63CD8B0B}"/>
              </a:ext>
            </a:extLst>
          </p:cNvPr>
          <p:cNvSpPr txBox="1"/>
          <p:nvPr/>
        </p:nvSpPr>
        <p:spPr>
          <a:xfrm>
            <a:off x="200025" y="5962920"/>
            <a:ext cx="1031557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Key Vocabulary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Communities, difference, diversity, identity, UK, values, customs, money, spending, saving, budgeting, interest, loan, tax, debt, media, social media, information, forwarding</a:t>
            </a:r>
            <a:endParaRPr lang="en-GB" sz="16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8640B-39D8-49DE-9205-47E422BFE2E6}"/>
              </a:ext>
            </a:extLst>
          </p:cNvPr>
          <p:cNvSpPr txBox="1"/>
          <p:nvPr/>
        </p:nvSpPr>
        <p:spPr>
          <a:xfrm>
            <a:off x="5266945" y="3352095"/>
            <a:ext cx="5248656" cy="252376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Key Questions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people all come from the same culture? 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it a good thing or a bad thing that we are not all the same?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What is poverty?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Do we al have the same starting points in life?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How can we be critical consumers and ensure we are getting value for money? 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what the media show us always true?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How does media influence peoples views?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996884-AA97-45F1-8132-881A7844C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1356" y="1334300"/>
            <a:ext cx="1149154" cy="1794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7D57C6-DAE5-4BE4-8730-3BD14A8EF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273" y="1419829"/>
            <a:ext cx="1274658" cy="15984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5E71B1-ED65-4E39-A952-596E75E23C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951" y="1380048"/>
            <a:ext cx="1091867" cy="17942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DFF81B-5F93-48F1-BCCA-491F2D08AE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7811" y="1381386"/>
            <a:ext cx="1151967" cy="18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229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62</cp:revision>
  <dcterms:created xsi:type="dcterms:W3CDTF">2020-06-01T13:33:20Z</dcterms:created>
  <dcterms:modified xsi:type="dcterms:W3CDTF">2024-07-21T15:48:20Z</dcterms:modified>
</cp:coreProperties>
</file>