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Marsden" initials="KM" lastIdx="1" clrIdx="0">
    <p:extLst>
      <p:ext uri="{19B8F6BF-5375-455C-9EA6-DF929625EA0E}">
        <p15:presenceInfo xmlns:p15="http://schemas.microsoft.com/office/powerpoint/2012/main" userId="S-1-5-21-3128454544-3483639502-2566384809-14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AAA"/>
    <a:srgbClr val="6EAC42"/>
    <a:srgbClr val="57B5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332" autoAdjust="0"/>
  </p:normalViewPr>
  <p:slideViewPr>
    <p:cSldViewPr snapToGrid="0">
      <p:cViewPr varScale="1">
        <p:scale>
          <a:sx n="77" d="100"/>
          <a:sy n="77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6DAE-3DE2-4161-BE28-AC701AF1B01F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E9E81-1E56-4521-979B-9556EE7A5C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84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0E9E81-1E56-4521-979B-9556EE7A5C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70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68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64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26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148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14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1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3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22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10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72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BC9ED-A915-4327-9AE3-9E88533850A2}" type="datetimeFigureOut">
              <a:rPr lang="en-GB" smtClean="0"/>
              <a:t>12/09/2024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D602A-23E0-4727-894C-8926FEB21C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5" y="249888"/>
            <a:ext cx="10315575" cy="1102225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646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Year 6</a:t>
            </a:r>
          </a:p>
          <a:p>
            <a:pPr algn="ctr"/>
            <a:r>
              <a:rPr lang="en-GB" sz="2646" b="1" dirty="0">
                <a:solidFill>
                  <a:schemeClr val="bg1"/>
                </a:solidFill>
                <a:latin typeface="Comic Sans MS" panose="030F0702030302020204" pitchFamily="66" charset="0"/>
              </a:rPr>
              <a:t>To understand religion in the UK</a:t>
            </a:r>
          </a:p>
          <a:p>
            <a:pPr marL="69850" algn="ctr">
              <a:lnSpc>
                <a:spcPts val="1375"/>
              </a:lnSpc>
              <a:spcBef>
                <a:spcPts val="1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Show an understanding of religion across the UK and what this looks like in everyday life.</a:t>
            </a:r>
            <a:endParaRPr lang="en-GB" sz="1400" dirty="0">
              <a:solidFill>
                <a:schemeClr val="bg1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47" t="14463" r="81326" b="69767"/>
          <a:stretch/>
        </p:blipFill>
        <p:spPr>
          <a:xfrm>
            <a:off x="357584" y="381846"/>
            <a:ext cx="1590675" cy="799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2000"/>
                    </a14:imgEffect>
                  </a14:imgLayer>
                </a14:imgProps>
              </a:ext>
            </a:extLst>
          </a:blip>
          <a:srcRect l="1847" t="14463" r="81326" b="69767"/>
          <a:stretch/>
        </p:blipFill>
        <p:spPr>
          <a:xfrm>
            <a:off x="8824823" y="401127"/>
            <a:ext cx="1590675" cy="7997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76668" y="447704"/>
            <a:ext cx="1600200" cy="79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ADD22B-C30E-46F6-BB8D-82668CD3E77D}"/>
              </a:ext>
            </a:extLst>
          </p:cNvPr>
          <p:cNvSpPr/>
          <p:nvPr/>
        </p:nvSpPr>
        <p:spPr>
          <a:xfrm>
            <a:off x="4481525" y="4842132"/>
            <a:ext cx="2577890" cy="238035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842245"/>
              </p:ext>
            </p:extLst>
          </p:nvPr>
        </p:nvGraphicFramePr>
        <p:xfrm>
          <a:off x="7097764" y="1420085"/>
          <a:ext cx="3438526" cy="300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460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  <a:gridCol w="2328066">
                  <a:extLst>
                    <a:ext uri="{9D8B030D-6E8A-4147-A177-3AD203B41FA5}">
                      <a16:colId xmlns:a16="http://schemas.microsoft.com/office/drawing/2014/main" val="968931999"/>
                    </a:ext>
                  </a:extLst>
                </a:gridCol>
              </a:tblGrid>
              <a:tr h="3708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Key Vocabulary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EAC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Humanism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>
                          <a:latin typeface="Comic Sans MS" panose="030F0702030302020204" pitchFamily="66" charset="0"/>
                        </a:rPr>
                        <a:t>A set of ethics or ideas about how people should live and act.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Atheism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Does not believe in gods or spiritual beings.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Agnostic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Someone that believes it is impossible to know if god exists or not.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</a:rPr>
                        <a:t>Global events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Something that happens that effects the whole earth/world. 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80042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Views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What a person thinks.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97300996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57A24A07-C2BC-4108-9CEE-E7A2BD01E73C}"/>
              </a:ext>
            </a:extLst>
          </p:cNvPr>
          <p:cNvSpPr/>
          <p:nvPr/>
        </p:nvSpPr>
        <p:spPr>
          <a:xfrm>
            <a:off x="190737" y="3413199"/>
            <a:ext cx="4189875" cy="165104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1CB9F2-6B2A-4A4F-A078-443AF2BBA8A7}"/>
              </a:ext>
            </a:extLst>
          </p:cNvPr>
          <p:cNvSpPr txBox="1"/>
          <p:nvPr/>
        </p:nvSpPr>
        <p:spPr>
          <a:xfrm>
            <a:off x="4491251" y="4825593"/>
            <a:ext cx="2445136" cy="2734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u="sng" dirty="0">
                <a:latin typeface="Comic Sans MS" panose="030F0702030302020204" pitchFamily="66" charset="0"/>
                <a:ea typeface="Calibri" panose="020F0502020204030204" pitchFamily="34" charset="0"/>
              </a:rPr>
              <a:t>Key questions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Look at the breakdown of religions across the UK. What does this tell us?</a:t>
            </a: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Does it show the number of people that are not religious?</a:t>
            </a: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Is the picture the same as 100 years ago?</a:t>
            </a: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What’s changed? Why do you think that is?</a:t>
            </a:r>
            <a:r>
              <a:rPr lang="en-GB" sz="1100" dirty="0">
                <a:latin typeface="Comic Sans MS" panose="030F0702030302020204" pitchFamily="66" charset="0"/>
                <a:ea typeface="Calibri" panose="020F0502020204030204" pitchFamily="34" charset="0"/>
              </a:rPr>
              <a:t> 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Look at the breakdown of religions in Barnsley?</a:t>
            </a: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What does this tell us?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algn="ctr"/>
            <a:endParaRPr lang="en-GB" sz="1100" b="1" u="sng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5F98E4-BCB2-4134-894C-7484335DF118}"/>
              </a:ext>
            </a:extLst>
          </p:cNvPr>
          <p:cNvSpPr/>
          <p:nvPr/>
        </p:nvSpPr>
        <p:spPr>
          <a:xfrm>
            <a:off x="190738" y="1550736"/>
            <a:ext cx="4189875" cy="173295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FC1304-0D29-4BDB-9B94-64BABD882737}"/>
              </a:ext>
            </a:extLst>
          </p:cNvPr>
          <p:cNvSpPr txBox="1"/>
          <p:nvPr/>
        </p:nvSpPr>
        <p:spPr>
          <a:xfrm>
            <a:off x="190737" y="3508882"/>
            <a:ext cx="4199601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75"/>
              </a:lnSpc>
              <a:spcBef>
                <a:spcPts val="10"/>
              </a:spcBef>
            </a:pPr>
            <a:r>
              <a:rPr lang="en-US" sz="1100" b="1" dirty="0">
                <a:latin typeface="Comic Sans MS" panose="030F0702030302020204" pitchFamily="66" charset="0"/>
                <a:ea typeface="Calibri" panose="020F0502020204030204" pitchFamily="34" charset="0"/>
              </a:rPr>
              <a:t>How has religion changed in the UK?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Religion has changed over time. This is because of many factors including: full time jobs, weekend work and shifts; men and women working.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Priorities have changed over time.</a:t>
            </a:r>
            <a:r>
              <a:rPr lang="en-US" sz="1100" dirty="0">
                <a:latin typeface="Comic Sans MS" panose="030F0702030302020204" pitchFamily="66" charset="0"/>
                <a:ea typeface="Calibri" panose="020F0502020204030204" pitchFamily="34" charset="0"/>
              </a:rPr>
              <a:t>  This could be why the number of people who attend church has fallen. 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ts val="1375"/>
              </a:lnSpc>
              <a:spcBef>
                <a:spcPts val="10"/>
              </a:spcBef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8C975FD-4748-4C6D-AA4D-FAF844125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55317"/>
              </p:ext>
            </p:extLst>
          </p:nvPr>
        </p:nvGraphicFramePr>
        <p:xfrm>
          <a:off x="154876" y="5462553"/>
          <a:ext cx="4261596" cy="165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1596">
                  <a:extLst>
                    <a:ext uri="{9D8B030D-6E8A-4147-A177-3AD203B41FA5}">
                      <a16:colId xmlns:a16="http://schemas.microsoft.com/office/drawing/2014/main" val="3809001196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Sticky Knowledge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1139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understand how religion is brought into everyday life especially in today’s society: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118319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k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now what it means to be religious and non-religious. 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846973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To understand the terms atheist, agnostic, spiritual and humanism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8586891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8492770-A647-481D-906A-D3B926872FBD}"/>
              </a:ext>
            </a:extLst>
          </p:cNvPr>
          <p:cNvSpPr txBox="1"/>
          <p:nvPr/>
        </p:nvSpPr>
        <p:spPr>
          <a:xfrm>
            <a:off x="260927" y="1428486"/>
            <a:ext cx="4068904" cy="2564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GB" sz="1100" b="1" u="sng" dirty="0">
              <a:latin typeface="Comic Sans MS" panose="030F0702030302020204" pitchFamily="66" charset="0"/>
            </a:endParaRPr>
          </a:p>
          <a:p>
            <a:pPr algn="ctr">
              <a:lnSpc>
                <a:spcPts val="1375"/>
              </a:lnSpc>
              <a:spcBef>
                <a:spcPts val="10"/>
              </a:spcBef>
            </a:pPr>
            <a:r>
              <a:rPr lang="en-US" sz="1100" b="1" u="sng" dirty="0">
                <a:latin typeface="Comic Sans MS" panose="030F0702030302020204" pitchFamily="66" charset="0"/>
                <a:ea typeface="Calibri" panose="020F0502020204030204" pitchFamily="34" charset="0"/>
              </a:rPr>
              <a:t>Humanism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Humanism is a philosophy or a way of thinking about the world.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Humanism is a set of ethics or ideas about how people should live and act.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People who hold this set of ethics are called humanists. </a:t>
            </a:r>
          </a:p>
          <a:p>
            <a:pPr marL="171450" indent="-171450">
              <a:lnSpc>
                <a:spcPts val="1375"/>
              </a:lnSpc>
              <a:spcBef>
                <a:spcPts val="10"/>
              </a:spcBef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Humanists prefer critical thinking and evidence over acceptance of dogma or superstition.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ts val="1375"/>
              </a:lnSpc>
              <a:spcBef>
                <a:spcPts val="10"/>
              </a:spcBef>
            </a:pPr>
            <a:r>
              <a:rPr lang="en-US" sz="11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 </a:t>
            </a: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>
              <a:lnSpc>
                <a:spcPts val="1375"/>
              </a:lnSpc>
              <a:spcBef>
                <a:spcPts val="10"/>
              </a:spcBef>
            </a:pP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1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1E11FE-F202-4BC3-AFB9-2CE49EC66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2031" y="2127019"/>
            <a:ext cx="2400635" cy="22386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1F1E7A-655A-434C-BF2F-DB35AE8F4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7697" y="4625165"/>
            <a:ext cx="2977942" cy="26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40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702</TotalTime>
  <Words>307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Candara</vt:lpstr>
      <vt:lpstr>Comic Sans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N.Rossell</dc:creator>
  <cp:lastModifiedBy>K Marsden</cp:lastModifiedBy>
  <cp:revision>79</cp:revision>
  <dcterms:created xsi:type="dcterms:W3CDTF">2020-06-01T13:33:20Z</dcterms:created>
  <dcterms:modified xsi:type="dcterms:W3CDTF">2024-09-12T09:14:45Z</dcterms:modified>
</cp:coreProperties>
</file>