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2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7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08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66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35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1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45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5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9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24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6FFA-4FAE-4813-B252-E7C296AA1AB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69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F6FFA-4FAE-4813-B252-E7C296AA1ABB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72075-381C-40E3-AC5D-90A1610DB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17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70112" y="989197"/>
            <a:ext cx="3425481" cy="4426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85885" y="983047"/>
            <a:ext cx="3425481" cy="4426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225" y="1318177"/>
            <a:ext cx="4053253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>
                <a:latin typeface="Comic Sans MS" panose="030F0702030302020204" pitchFamily="66" charset="0"/>
              </a:rPr>
              <a:t>Steve Jobs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Steve Jobs was born in America in 1955.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He </a:t>
            </a:r>
            <a:r>
              <a:rPr lang="en-GB" sz="1350" dirty="0">
                <a:latin typeface="Comic Sans MS" panose="030F0702030302020204" pitchFamily="66" charset="0"/>
              </a:rPr>
              <a:t>created one of the most famous technology companies in the </a:t>
            </a:r>
            <a:r>
              <a:rPr lang="en-GB" sz="1350" dirty="0" smtClean="0">
                <a:latin typeface="Comic Sans MS" panose="030F0702030302020204" pitchFamily="66" charset="0"/>
              </a:rPr>
              <a:t>world, Apple.</a:t>
            </a:r>
            <a:endParaRPr lang="en-GB" sz="1350" dirty="0">
              <a:latin typeface="Comic Sans MS" panose="030F070203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In </a:t>
            </a:r>
            <a:r>
              <a:rPr lang="en-GB" sz="1350" dirty="0">
                <a:latin typeface="Comic Sans MS" panose="030F0702030302020204" pitchFamily="66" charset="0"/>
              </a:rPr>
              <a:t>1976</a:t>
            </a:r>
            <a:r>
              <a:rPr lang="en-GB" sz="1350" dirty="0" smtClean="0">
                <a:latin typeface="Comic Sans MS" panose="030F0702030302020204" pitchFamily="66" charset="0"/>
              </a:rPr>
              <a:t>, Jobs </a:t>
            </a:r>
            <a:r>
              <a:rPr lang="en-GB" sz="1350" dirty="0">
                <a:latin typeface="Comic Sans MS" panose="030F0702030302020204" pitchFamily="66" charset="0"/>
              </a:rPr>
              <a:t>met up with his friend, Steve </a:t>
            </a:r>
            <a:r>
              <a:rPr lang="en-GB" sz="1350" dirty="0" smtClean="0">
                <a:latin typeface="Comic Sans MS" panose="030F0702030302020204" pitchFamily="66" charset="0"/>
              </a:rPr>
              <a:t>Wozniak, </a:t>
            </a:r>
            <a:r>
              <a:rPr lang="en-GB" sz="1350" dirty="0">
                <a:latin typeface="Comic Sans MS" panose="030F0702030302020204" pitchFamily="66" charset="0"/>
              </a:rPr>
              <a:t>who </a:t>
            </a:r>
            <a:r>
              <a:rPr lang="en-GB" sz="1350" dirty="0" smtClean="0">
                <a:latin typeface="Comic Sans MS" panose="030F0702030302020204" pitchFamily="66" charset="0"/>
              </a:rPr>
              <a:t>had invented </a:t>
            </a:r>
            <a:r>
              <a:rPr lang="en-GB" sz="1350" dirty="0">
                <a:latin typeface="Comic Sans MS" panose="030F0702030302020204" pitchFamily="66" charset="0"/>
              </a:rPr>
              <a:t>a special type of </a:t>
            </a:r>
            <a:r>
              <a:rPr lang="en-GB" sz="1350" dirty="0" smtClean="0">
                <a:latin typeface="Comic Sans MS" panose="030F0702030302020204" pitchFamily="66" charset="0"/>
              </a:rPr>
              <a:t>computer and they started </a:t>
            </a:r>
            <a:r>
              <a:rPr lang="en-GB" sz="1350" dirty="0">
                <a:latin typeface="Comic Sans MS" panose="030F0702030302020204" pitchFamily="66" charset="0"/>
              </a:rPr>
              <a:t>up a company. </a:t>
            </a:r>
            <a:r>
              <a:rPr lang="en-GB" sz="1350" dirty="0" smtClean="0">
                <a:latin typeface="Comic Sans MS" panose="030F0702030302020204" pitchFamily="66" charset="0"/>
              </a:rPr>
              <a:t>Steve’s </a:t>
            </a:r>
            <a:r>
              <a:rPr lang="en-GB" sz="1350" dirty="0">
                <a:latin typeface="Comic Sans MS" panose="030F0702030302020204" pitchFamily="66" charset="0"/>
              </a:rPr>
              <a:t>friend focused on </a:t>
            </a:r>
            <a:r>
              <a:rPr lang="en-GB" sz="1350" dirty="0" smtClean="0">
                <a:latin typeface="Comic Sans MS" panose="030F0702030302020204" pitchFamily="66" charset="0"/>
              </a:rPr>
              <a:t>the electronics </a:t>
            </a:r>
            <a:r>
              <a:rPr lang="en-GB" sz="1350" dirty="0">
                <a:latin typeface="Comic Sans MS" panose="030F0702030302020204" pitchFamily="66" charset="0"/>
              </a:rPr>
              <a:t>while Steve began working on the computer’s design. </a:t>
            </a:r>
            <a:endParaRPr lang="en-GB" sz="1350" dirty="0" smtClean="0">
              <a:latin typeface="Comic Sans MS" panose="030F070203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Over </a:t>
            </a:r>
            <a:r>
              <a:rPr lang="en-GB" sz="1350" dirty="0">
                <a:latin typeface="Comic Sans MS" panose="030F0702030302020204" pitchFamily="66" charset="0"/>
              </a:rPr>
              <a:t>the </a:t>
            </a:r>
            <a:r>
              <a:rPr lang="en-GB" sz="1350" dirty="0" smtClean="0">
                <a:latin typeface="Comic Sans MS" panose="030F0702030302020204" pitchFamily="66" charset="0"/>
              </a:rPr>
              <a:t>next few </a:t>
            </a:r>
            <a:r>
              <a:rPr lang="en-GB" sz="1350" dirty="0">
                <a:latin typeface="Comic Sans MS" panose="030F0702030302020204" pitchFamily="66" charset="0"/>
              </a:rPr>
              <a:t>years, they sold many computers and became a well-known brand </a:t>
            </a:r>
            <a:r>
              <a:rPr lang="en-GB" sz="1350" dirty="0" smtClean="0">
                <a:latin typeface="Comic Sans MS" panose="030F0702030302020204" pitchFamily="66" charset="0"/>
              </a:rPr>
              <a:t>selling smartphones </a:t>
            </a:r>
            <a:r>
              <a:rPr lang="en-GB" sz="1350" dirty="0">
                <a:latin typeface="Comic Sans MS" panose="030F0702030302020204" pitchFamily="66" charset="0"/>
              </a:rPr>
              <a:t>and </a:t>
            </a:r>
            <a:r>
              <a:rPr lang="en-GB" sz="1350" dirty="0" smtClean="0">
                <a:latin typeface="Comic Sans MS" panose="030F0702030302020204" pitchFamily="66" charset="0"/>
              </a:rPr>
              <a:t>tablets.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0" y="-32135"/>
            <a:ext cx="9144000" cy="906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646" b="1">
                <a:solidFill>
                  <a:schemeClr val="bg1"/>
                </a:solidFill>
                <a:latin typeface="Comic Sans MS" panose="030F0702030302020204" pitchFamily="66" charset="0"/>
              </a:rPr>
              <a:t>Year </a:t>
            </a:r>
            <a:r>
              <a:rPr lang="en-GB" sz="2646" b="1" smtClean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  <a:endParaRPr lang="en-GB" sz="2646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646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Inventors and Inventions</a:t>
            </a:r>
            <a:endParaRPr lang="en-GB" sz="2646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47" t="14463" r="81326" b="69767"/>
          <a:stretch/>
        </p:blipFill>
        <p:spPr>
          <a:xfrm>
            <a:off x="7723490" y="-32138"/>
            <a:ext cx="1420510" cy="9066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41932" y="161361"/>
            <a:ext cx="1429016" cy="79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DT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5885" y="1318177"/>
            <a:ext cx="405325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>
                <a:latin typeface="Comic Sans MS" panose="030F0702030302020204" pitchFamily="66" charset="0"/>
              </a:rPr>
              <a:t>Tim Berners-Lee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Tim Berners-Lee was born in England in 1955.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Berners-Lee worked at </a:t>
            </a:r>
            <a:r>
              <a:rPr lang="en-GB" sz="1350" dirty="0">
                <a:latin typeface="Comic Sans MS" panose="030F0702030302020204" pitchFamily="66" charset="0"/>
              </a:rPr>
              <a:t>a science laboratory </a:t>
            </a:r>
            <a:r>
              <a:rPr lang="en-GB" sz="1350" dirty="0" smtClean="0">
                <a:latin typeface="Comic Sans MS" panose="030F0702030302020204" pitchFamily="66" charset="0"/>
              </a:rPr>
              <a:t>in </a:t>
            </a:r>
            <a:r>
              <a:rPr lang="en-GB" sz="1350" dirty="0">
                <a:latin typeface="Comic Sans MS" panose="030F0702030302020204" pitchFamily="66" charset="0"/>
              </a:rPr>
              <a:t>Switzerland. </a:t>
            </a:r>
            <a:r>
              <a:rPr lang="en-GB" sz="1350" dirty="0" smtClean="0">
                <a:latin typeface="Comic Sans MS" panose="030F0702030302020204" pitchFamily="66" charset="0"/>
              </a:rPr>
              <a:t>He </a:t>
            </a:r>
            <a:r>
              <a:rPr lang="en-GB" sz="1350" dirty="0">
                <a:latin typeface="Comic Sans MS" panose="030F0702030302020204" pitchFamily="66" charset="0"/>
              </a:rPr>
              <a:t>wanted to find a way that the scientists could share their experiments with each other. He used the Internet and a special computer language called hypertext to make a way for people at the lab to be able to put information on the Internet. He called it </a:t>
            </a:r>
            <a:r>
              <a:rPr lang="en-GB" sz="1350" dirty="0" smtClean="0">
                <a:latin typeface="Comic Sans MS" panose="030F0702030302020204" pitchFamily="66" charset="0"/>
              </a:rPr>
              <a:t>‘Enquire’. </a:t>
            </a:r>
            <a:r>
              <a:rPr lang="en-GB" sz="1350" dirty="0">
                <a:latin typeface="Comic Sans MS" panose="030F0702030302020204" pitchFamily="66" charset="0"/>
              </a:rPr>
              <a:t>This was a first version of the world wide web. </a:t>
            </a:r>
            <a:endParaRPr lang="en-GB" sz="1350" dirty="0" smtClean="0">
              <a:latin typeface="Comic Sans MS" panose="030F0702030302020204" pitchFamily="66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latin typeface="Comic Sans MS" panose="030F0702030302020204" pitchFamily="66" charset="0"/>
              </a:rPr>
              <a:t>A few years later, </a:t>
            </a:r>
            <a:r>
              <a:rPr lang="en-GB" sz="1350" dirty="0" smtClean="0">
                <a:latin typeface="Comic Sans MS" panose="030F0702030302020204" pitchFamily="66" charset="0"/>
              </a:rPr>
              <a:t>Berners-Lee worked </a:t>
            </a:r>
            <a:r>
              <a:rPr lang="en-GB" sz="1350" dirty="0">
                <a:latin typeface="Comic Sans MS" panose="030F0702030302020204" pitchFamily="66" charset="0"/>
              </a:rPr>
              <a:t>on a form of </a:t>
            </a:r>
            <a:r>
              <a:rPr lang="en-GB" sz="1350" dirty="0" smtClean="0">
                <a:latin typeface="Comic Sans MS" panose="030F0702030302020204" pitchFamily="66" charset="0"/>
              </a:rPr>
              <a:t>Enquire </a:t>
            </a:r>
            <a:r>
              <a:rPr lang="en-GB" sz="1350" dirty="0">
                <a:latin typeface="Comic Sans MS" panose="030F0702030302020204" pitchFamily="66" charset="0"/>
              </a:rPr>
              <a:t>that anyone around the world could use. Tim called this the world wide web</a:t>
            </a:r>
            <a:r>
              <a:rPr lang="en-GB" sz="1350" dirty="0" smtClean="0">
                <a:latin typeface="Comic Sans MS" panose="030F0702030302020204" pitchFamily="66" charset="0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latin typeface="Comic Sans MS" panose="030F0702030302020204" pitchFamily="66" charset="0"/>
              </a:rPr>
              <a:t>On 6th August 1991, </a:t>
            </a:r>
            <a:r>
              <a:rPr lang="en-GB" sz="1350" dirty="0" smtClean="0">
                <a:latin typeface="Comic Sans MS" panose="030F0702030302020204" pitchFamily="66" charset="0"/>
              </a:rPr>
              <a:t>he launched </a:t>
            </a:r>
            <a:r>
              <a:rPr lang="en-GB" sz="1350" dirty="0">
                <a:latin typeface="Comic Sans MS" panose="030F0702030302020204" pitchFamily="66" charset="0"/>
              </a:rPr>
              <a:t>the first ever website (http://info.cern.ch). 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Steve Jobs: This is what it really takes to achieve great succ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11" y="4554903"/>
            <a:ext cx="2065679" cy="140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Short History of the Invention of the World Wide Web - Penny P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25" y="5293622"/>
            <a:ext cx="1992596" cy="132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859259" y="989723"/>
            <a:ext cx="3425481" cy="44260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Comic Sans MS" panose="030F0702030302020204" pitchFamily="66" charset="0"/>
              </a:rPr>
              <a:t>Technology</a:t>
            </a:r>
            <a:endParaRPr lang="en-GB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3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31900"/>
            <a:ext cx="4053253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>
                <a:latin typeface="Comic Sans MS" panose="030F0702030302020204" pitchFamily="66" charset="0"/>
              </a:rPr>
              <a:t>Imhotep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Imhotep </a:t>
            </a:r>
            <a:r>
              <a:rPr lang="en-GB" sz="1350" dirty="0">
                <a:latin typeface="Comic Sans MS" panose="030F0702030302020204" pitchFamily="66" charset="0"/>
              </a:rPr>
              <a:t>was the High Priest of Ra, the sun-god. He became famous for his great wisdom and knowledge. The Egyptians later worshipped Imhotep as a god.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Imhotep was the architect of ‘The </a:t>
            </a:r>
            <a:r>
              <a:rPr lang="en-GB" sz="1350" dirty="0">
                <a:latin typeface="Comic Sans MS" panose="030F0702030302020204" pitchFamily="66" charset="0"/>
              </a:rPr>
              <a:t>Step </a:t>
            </a:r>
            <a:r>
              <a:rPr lang="en-GB" sz="1350" dirty="0" smtClean="0">
                <a:latin typeface="Comic Sans MS" panose="030F0702030302020204" pitchFamily="66" charset="0"/>
              </a:rPr>
              <a:t>Pyramid’.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It was built in 2630 </a:t>
            </a:r>
            <a:r>
              <a:rPr lang="en-GB" sz="1350" dirty="0">
                <a:latin typeface="Comic Sans MS" panose="030F0702030302020204" pitchFamily="66" charset="0"/>
              </a:rPr>
              <a:t>B.C</a:t>
            </a:r>
            <a:r>
              <a:rPr lang="en-GB" sz="1350" dirty="0" smtClean="0">
                <a:latin typeface="Comic Sans MS" panose="030F0702030302020204" pitchFamily="66" charset="0"/>
              </a:rPr>
              <a:t>. and is the earliest </a:t>
            </a:r>
            <a:r>
              <a:rPr lang="en-GB" sz="1350" dirty="0">
                <a:latin typeface="Comic Sans MS" panose="030F0702030302020204" pitchFamily="66" charset="0"/>
              </a:rPr>
              <a:t>pyramid that is still there today</a:t>
            </a:r>
            <a:r>
              <a:rPr lang="en-GB" sz="1350" dirty="0" smtClean="0">
                <a:latin typeface="Comic Sans MS" panose="030F0702030302020204" pitchFamily="66" charset="0"/>
              </a:rPr>
              <a:t>.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0" y="-32135"/>
            <a:ext cx="9144000" cy="906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646" b="1">
                <a:solidFill>
                  <a:schemeClr val="bg1"/>
                </a:solidFill>
                <a:latin typeface="Comic Sans MS" panose="030F0702030302020204" pitchFamily="66" charset="0"/>
              </a:rPr>
              <a:t>Year </a:t>
            </a:r>
            <a:r>
              <a:rPr lang="en-GB" sz="2646" b="1" smtClean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  <a:endParaRPr lang="en-GB" sz="2646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646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Inventors and Inventions</a:t>
            </a:r>
            <a:endParaRPr lang="en-GB" sz="2646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847" t="14463" r="81326" b="69767"/>
          <a:stretch/>
        </p:blipFill>
        <p:spPr>
          <a:xfrm>
            <a:off x="7723490" y="-32138"/>
            <a:ext cx="1420510" cy="9066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41932" y="161361"/>
            <a:ext cx="1429016" cy="79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DT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0443" y="1629281"/>
            <a:ext cx="405325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>
                <a:latin typeface="Comic Sans MS" panose="030F0702030302020204" pitchFamily="66" charset="0"/>
              </a:rPr>
              <a:t>Karl Benz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Karl Benz was born in Germany in 1844.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He was an engine designer and </a:t>
            </a:r>
            <a:r>
              <a:rPr lang="en-GB" sz="1350" dirty="0">
                <a:latin typeface="Comic Sans MS" panose="030F0702030302020204" pitchFamily="66" charset="0"/>
              </a:rPr>
              <a:t>car engineer, </a:t>
            </a:r>
            <a:r>
              <a:rPr lang="en-GB" sz="1350" dirty="0" smtClean="0">
                <a:latin typeface="Comic Sans MS" panose="030F0702030302020204" pitchFamily="66" charset="0"/>
              </a:rPr>
              <a:t>who is considered </a:t>
            </a:r>
            <a:r>
              <a:rPr lang="en-GB" sz="1350" dirty="0">
                <a:latin typeface="Comic Sans MS" panose="030F0702030302020204" pitchFamily="66" charset="0"/>
              </a:rPr>
              <a:t>as the inventor of the petrol-powered </a:t>
            </a:r>
            <a:r>
              <a:rPr lang="en-GB" sz="1350" dirty="0" smtClean="0">
                <a:latin typeface="Comic Sans MS" panose="030F0702030302020204" pitchFamily="66" charset="0"/>
              </a:rPr>
              <a:t>automobile.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>
                <a:latin typeface="Comic Sans MS" panose="030F0702030302020204" pitchFamily="66" charset="0"/>
              </a:rPr>
              <a:t>He built the world’s first car in </a:t>
            </a:r>
            <a:r>
              <a:rPr lang="en-GB" sz="1350" dirty="0" smtClean="0">
                <a:latin typeface="Comic Sans MS" panose="030F0702030302020204" pitchFamily="66" charset="0"/>
              </a:rPr>
              <a:t>1885 which he called the </a:t>
            </a:r>
            <a:r>
              <a:rPr lang="en-GB" sz="1350" dirty="0">
                <a:latin typeface="Comic Sans MS" panose="030F0702030302020204" pitchFamily="66" charset="0"/>
              </a:rPr>
              <a:t>Benz Patent </a:t>
            </a:r>
            <a:r>
              <a:rPr lang="en-GB" sz="1350" dirty="0" err="1">
                <a:latin typeface="Comic Sans MS" panose="030F0702030302020204" pitchFamily="66" charset="0"/>
              </a:rPr>
              <a:t>Motorwagen</a:t>
            </a:r>
            <a:r>
              <a:rPr lang="en-GB" sz="135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>
                <a:latin typeface="Comic Sans MS" panose="030F0702030302020204" pitchFamily="66" charset="0"/>
              </a:rPr>
              <a:t>He made the world’s first production car called the </a:t>
            </a:r>
            <a:r>
              <a:rPr lang="en-GB" sz="1350" dirty="0" err="1">
                <a:latin typeface="Comic Sans MS" panose="030F0702030302020204" pitchFamily="66" charset="0"/>
              </a:rPr>
              <a:t>Velo</a:t>
            </a:r>
            <a:r>
              <a:rPr lang="en-GB" sz="1350" dirty="0">
                <a:latin typeface="Comic Sans MS" panose="030F0702030302020204" pitchFamily="66" charset="0"/>
              </a:rPr>
              <a:t> in 1894 which also took part in the world’s first car race in </a:t>
            </a:r>
            <a:r>
              <a:rPr lang="en-GB" sz="1350" dirty="0" smtClean="0">
                <a:latin typeface="Comic Sans MS" panose="030F0702030302020204" pitchFamily="66" charset="0"/>
              </a:rPr>
              <a:t>France.</a:t>
            </a:r>
            <a:endParaRPr lang="en-GB" sz="135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>
                <a:latin typeface="Comic Sans MS" panose="030F0702030302020204" pitchFamily="66" charset="0"/>
              </a:rPr>
              <a:t>He was the founder of Mercedes </a:t>
            </a:r>
            <a:r>
              <a:rPr lang="en-GB" sz="1350" dirty="0" smtClean="0">
                <a:latin typeface="Comic Sans MS" panose="030F0702030302020204" pitchFamily="66" charset="0"/>
              </a:rPr>
              <a:t>Benz.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9787" y="4272677"/>
            <a:ext cx="40532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>
                <a:latin typeface="Comic Sans MS" panose="030F0702030302020204" pitchFamily="66" charset="0"/>
              </a:rPr>
              <a:t>Sergei Korolev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Sergei Korolev was born in Ukraine in 1907.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Comic Sans MS" panose="030F0702030302020204" pitchFamily="66" charset="0"/>
              </a:rPr>
              <a:t>He was a Russian rocket </a:t>
            </a:r>
            <a:r>
              <a:rPr lang="en-GB" sz="1350" dirty="0">
                <a:latin typeface="Comic Sans MS" panose="030F0702030302020204" pitchFamily="66" charset="0"/>
              </a:rPr>
              <a:t>engineer and spacecraft designer during the Space Race between the United States and </a:t>
            </a:r>
            <a:r>
              <a:rPr lang="en-GB" sz="1350" dirty="0" smtClean="0">
                <a:latin typeface="Comic Sans MS" panose="030F0702030302020204" pitchFamily="66" charset="0"/>
              </a:rPr>
              <a:t>the Soviet Union (now known as Russia) </a:t>
            </a:r>
            <a:r>
              <a:rPr lang="en-GB" sz="1350" dirty="0">
                <a:latin typeface="Comic Sans MS" panose="030F0702030302020204" pitchFamily="66" charset="0"/>
              </a:rPr>
              <a:t>in the 1950s and 1960s</a:t>
            </a:r>
            <a:r>
              <a:rPr lang="en-GB" sz="1350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>
                <a:latin typeface="Comic Sans MS" panose="030F0702030302020204" pitchFamily="66" charset="0"/>
              </a:rPr>
              <a:t>He was involved in the development of the R-7 </a:t>
            </a:r>
            <a:r>
              <a:rPr lang="en-GB" sz="1350" dirty="0" smtClean="0">
                <a:latin typeface="Comic Sans MS" panose="030F0702030302020204" pitchFamily="66" charset="0"/>
              </a:rPr>
              <a:t>Rocket and Sputnik 1. He was also involved in launching Laika</a:t>
            </a:r>
            <a:r>
              <a:rPr lang="en-GB" sz="1350" dirty="0">
                <a:latin typeface="Comic Sans MS" panose="030F0702030302020204" pitchFamily="66" charset="0"/>
              </a:rPr>
              <a:t>, the f</a:t>
            </a:r>
            <a:r>
              <a:rPr lang="en-GB" sz="1350" dirty="0" smtClean="0">
                <a:latin typeface="Comic Sans MS" panose="030F0702030302020204" pitchFamily="66" charset="0"/>
              </a:rPr>
              <a:t>irst </a:t>
            </a:r>
            <a:r>
              <a:rPr lang="en-GB" sz="1350" dirty="0">
                <a:latin typeface="Comic Sans MS" panose="030F0702030302020204" pitchFamily="66" charset="0"/>
              </a:rPr>
              <a:t>animal to orbit the </a:t>
            </a:r>
            <a:r>
              <a:rPr lang="en-GB" sz="1350" dirty="0" smtClean="0">
                <a:latin typeface="Comic Sans MS" panose="030F0702030302020204" pitchFamily="66" charset="0"/>
              </a:rPr>
              <a:t>Earth, </a:t>
            </a:r>
            <a:r>
              <a:rPr lang="en-GB" sz="1350" dirty="0">
                <a:latin typeface="Comic Sans MS" panose="030F0702030302020204" pitchFamily="66" charset="0"/>
              </a:rPr>
              <a:t>and the first human being, Yuri Gagarin, into space</a:t>
            </a:r>
            <a:r>
              <a:rPr lang="en-GB" sz="1350" dirty="0" smtClean="0">
                <a:latin typeface="Comic Sans MS" panose="030F0702030302020204" pitchFamily="66" charset="0"/>
              </a:rPr>
              <a:t>.</a:t>
            </a:r>
            <a:endParaRPr lang="en-GB" sz="135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Step Pyramid of Djoser: Egypt's First Pyramid | Live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8269"/>
            <a:ext cx="2579787" cy="17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membering Laika, Space Dog and Soviet Hero | The New Yor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82" y="554355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074" y="4272677"/>
            <a:ext cx="1256222" cy="1673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2320" y="951594"/>
            <a:ext cx="1061680" cy="1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59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456</Words>
  <Application>Microsoft Office PowerPoint</Application>
  <PresentationFormat>On-screen Show (4:3)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r.wilding</dc:creator>
  <cp:lastModifiedBy>R.Wilding</cp:lastModifiedBy>
  <cp:revision>28</cp:revision>
  <dcterms:created xsi:type="dcterms:W3CDTF">2020-06-01T09:33:39Z</dcterms:created>
  <dcterms:modified xsi:type="dcterms:W3CDTF">2020-06-22T07:55:47Z</dcterms:modified>
</cp:coreProperties>
</file>